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sldIdLst>
    <p:sldId id="273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4" Type="http://schemas.openxmlformats.org/officeDocument/2006/relationships/image" Target="../media/image18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18:41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3221 9203 49 0,'0'-2'243'0,"0"0"15"0,-1-1-26 0,-1-2-57 16,1 4-69-16,-3-3-48 0,2 2-21 0,-2 2-16 16,3-1-7-16,-3-1-6 0,3 1-1 15,-1-1 0-15,2 2-6 0,-1 0 2 0,1 0-1 0,0 0-1 16,0 0 0-16,0-2-5 0,0 1 3 16,-2 1 2-16,2-1 1 0,-1-1 2 0,1 2 1 15,0 0 3-15,-3 0-1 0,2 0 1 0,1 0-1 16,0-1-2-16,-1 1-1 0,-1 0-1 15,2 0 0-15,-2 0-1 0,1 0 1 0,1 0 0 16,-3 0 1-16,3 0 2 0,0 0 0 0,0 0-1 16,-3 1-2-16,3 1 2 0,0-1-1 15,0-1-5-15,-2-1 3 0,2-2-2 16,0 3 0-16,0-2-1 0,-1 1 4 16,1-1-4-16,0 1 1 0,0-1 0 0,0 2 2 0,0 0-2 15,0 0-4-15,0-1 3 0,0-5 1 16,0 2 0-16,0-3-1 0,0 2 1 0,0-4 5 15,0 1-1-15,0-4 0 0,1 4-3 16,1-4-2-16,-2 2 0 0,0-3 1 0,3 1 0 16,-3-3 5-16,3 2-1 0,-2 0 2 0,-1 0 0 15,2-1-3 1,1-15 3-16,1-7-13 0,-3 28 5 16,1-1-1-16,-1-11 1 0,2 14 5 15,-2 0-1-15,2 1-2 0,-3 1 0 0,0 1 1 16,0-1-1-16,0 2 1 15,-3 1 0-15,3-2-1 0,0 4-2 16,0 1 0-16,0-2 2 0,0 0-3 16,0-2 2-16,0 2 1 0,0 0-1 15,0 0 6-15,0-1-1 0,0-3-1 16,0 4-3-16,0-3-6 0,0 2 5 16,0 0 1-1,0-2 3-15,0 1-1 0,0 0-1 0,0-1-1 16,0 1 0-16,0 2-2 0,0 0 3 0,0-3 0 15,0 3 1-15,0-2 1 0,0 0-2 0,3 2 2 16,-3-1-4-16,0-1 0 0,0 0 1 16,0 1-1-16,0 1 1 0,0 0-3 0,0 0 4 15,0 0-1-15,0-2-13 0,0 0 5 0,0-1 5 16,0 1 1-16,0 2 0 0,5-3 14 16,-3 3-8-16,2 0-4 0,-1-1 0 0,-1-1 13 15,2 2-6-15,1 0-4 0,1 0-2 0,0 0-1 16,5 0 0-16,-1 0-13 15,0-2 4-15,31 2 6 0,-24 2 5 0,-2 0-3 16,-1-2 2-16,2-2-1 16,-2 0-2-16,2 2-4 0,-5-1 4 0,3 0 2 0,-4-1-2 15,-1 1 2 1,1 1 0-16,7 0 1 0,-11-3-4 16,-2 1 3-16,-2 1 0 0,-1-1 0 0,1 2 0 15,0 0 0-15,-1 0 4 16,-1 0-3-16,0 0 7 0,0 0-5 0,0 0-3 15,0 0 0-15,0 0 2 0,0 0-1 0,0 0 1 16,0 0 4-16,0 0 1 0,0 0 0 16,0 0-1-16,0 0-3 0,0 0 1 0,0-1-3 15,0 1-1-15,0 0 3 0,0 0-2 0,0 0-1 16,0 0-2-16,0 0-1 0,0 0 0 16,0 0-1-16,0 0-7 0,0 0-6 0,0-2-45 15,-5 0-114-15,-1 0-61 0,-1-2-33 0,-1-3-12 16,2-2 3-16</inkml:trace>
  <inkml:trace contextRef="#ctx0" brushRef="#br0" timeOffset="299.3848">3474 8635 137 0,'8'2'226'31,"-2"-1"-13"-31,21 17 221 0,-16-1-357 16,-5-9-46-16,-1 6-7 0,-3-2-2 15,2 2-1-15,-2 1-6 0,-1 0 0 0,-1-1 0 16,1 2-2-16,-1-3-3 0,0-1 1 0,0 0 0 16,-1 1-3-16,-3-1 6 0,1 0-4 15,1-4-2-15,-8 12 0 0,7-12-4 16,-4 4-8-16,-5 8-3 15,7-8-1-15,-13 9-29 0,8-12-48 0,0 0-96 16,-2-2-54-16,-1 0-25 16,3-2-9-16</inkml:trace>
  <inkml:trace contextRef="#ctx0" brushRef="#br0" timeOffset="898.6179">3948 8608 133 0,'4'-2'257'0,"-1"2"14"0,-2-3-39 0,0 1-75 15,-1-1-66-15,0-2-33 0,0 2-15 0,0-1-16 16,0-1-6-16,0 0-6 0,-1 0 0 16,0 0-5-16,1 2-7 0,-3-2 5 0,3 2 4 15,0-2 0-15,-2 2-2 0,-3-1-2 16,1 1 0-16,-2-1-3 0,-2 3-3 0,1 1-4 0,-2 3 2 15,-2-1-1-15,-2 6 1 16,-2 0 2-16,-10 17-1 0,9-10-1 16,4 2-1-16,2 0 0 0,0-3-3 0,0 1 2 15,7 0-1-15,-5 1 2 0,8 0-2 0,-2-1 1 16,2-2 1-16,2-1 1 0,-2 0 0 16,6 0 0-16,9 15 11 15,-7-18-9-15,6 6 5 0,-8-8-7 16,-3 0 1-16,2-2-1 0,0 7 0 15,-3-8 2-15,2-2-1 0,-4 3 2 0,0-3-4 16,-4 1 2-16,2 0-1 0,2-2 0 16,-2 2 3-16,-4-2 0 0,4-1 5 0,-3 0-2 0,1 0-1 15,0 0-2-15,1 0-6 0,-2 0-1 16,1 0 1-16,0 0-3 16,2 2 2-16,-3 3-6 0,3-2-5 0,2 1-7 0,2-1-3 15,-1 2-10-15,1-4-3 16,8-1-142-16,-3-3-20 0,-2-2-37 15,3-3-15-15,0-4-9 0</inkml:trace>
  <inkml:trace contextRef="#ctx0" brushRef="#br0" timeOffset="1544.797">4042 8496 76 0,'0'-2'251'16,"0"-2"16"-16,0 2-28 0,0-1-61 0,0 1-68 15,0 1-41-15,0 0-27 0,0 1-14 0,0 0-13 16,0 1-3-16,2 2-5 16,-2-3-4-16,3 2-3 0,-3 1 0 0,0 3 2 0,0 1 4 15,0 4 4 1,2 1 0-16,-1 19 22 0,-4 25 16 16,3-37-33-16,-3 18 8 0,1-18-8 15,2-1-5-15,0-3-3 0,0-2 0 16,0-1-6-16,0-2 2 0,0 7-4 15,0-10 1-15,0-4 0 0,0 2 4 16,0-3-2-16,0-1-1 0,2-1-1 16,-2 0 1-16,0-1-1 0,0 1 0 0,0 0 2 0,0 0-1 15,0 0-1-15,0-2 2 0,3 1 0 0,-3-4 1 16,3 0-2-16,2-4 1 0,1-3 0 16,4-1 0-16,12-17-1 0,-12 15-1 15,6 0 0-15,-2 0 1 0,-2 2 1 0,4 1-1 16,-5 1 1-16,1 4-2 0,-2 0 0 0,0 2-2 15,-5-2 0-15,1 7 2 0,-2-3-2 16,-1 1 3-16,0 0 2 0,1 1-1 16,-4 1 2-16,-4 0 1 0,2 0-1 0,-2 1 0 15,-1-1 2-15,-1 0-6 0,2 0 1 0,-2 0 4 16,1 0-2-16,-1 2-3 0,3 0-1 16,-1 1 2-16,0-3 0 0,0 4-1 0,-2-3 1 0,1 3 2 15,1-4-1-15,-1 3-2 0,2-1-3 16,-2 1-1-1,2-1 0-15,-5 13-1 0,4-8 7 0,3 2 0 16,-3 1-2-16,0 14 2 16,4-14-2-16,0 2 0 0,0-2 1 0,0 2 3 15,3-3-1-15,-2 1-1 0,0-3-2 0,2-2-7 16,-2 0 6 0,20 13 1-16,-13-15 8 0,2-1-4 0,2-2-2 15,-2-3-1-15,4 0 1 0,-1-3 0 16,15-3-6-16,-2-2-23 0,-12 6 0 15,2 5-11-15,-4-3-27 0,-1-1-84 0,-1 4-84 16,0-3-37-16,7-7-302 16</inkml:trace>
  <inkml:trace contextRef="#ctx0" brushRef="#br0" timeOffset="2030.5049">4523 8606 120 0,'0'0'258'0,"-2"0"8"16,0 0-35-16,1 0-53 16,-1 0-58-1,-6 2 31-15,-1 3-113 0,3-3-28 0,-6 6 2 16,6-1-6-16,-3 1-3 0,1 3-2 16,-2 1 1-16,-10 22-1 15,10-16-1-15,-12 18 4 0,13-20-1 0,4 0 3 16,0-3-2-16,3-2-3 0,2-2 1 15,2 1 1-15,4-10-1 0,-2 0 1 16,5-6 2-16,2-1 1 0,0-4-2 0,-1-1 4 0,0-3-3 16,0 2 0-16,8-13 3 15,-12 14-4-15,4-7 3 0,-4 11-6 16,-3 3 4-16,-3 0 0 0,2 1-1 0,-2 4-1 16,0-3 1-1,0 3-1-15,-7 17-4 0,3-12 1 16,2 1-1-16,2 1 1 0,0-1 1 0,0-1 2 15,0-1-3-15,-2 1 0 16,2-2 0-16,0 4 3 0,0-4-3 0,0 0 0 16,0-1 1-16,0 0 3 0,0 1-5 15,0-1-2-15,2 1 3 0,-1 1 2 0,0-4 0 16,-1 5-4-16,4-3 3 0,-1 1 3 16,-1 2-4-16,3-2-3 0,-2 2-4 0,4 1 0 0,-3-1-7 15,-2-3-9-15,4 3-2 0,-1-3-7 16,-1-2-8-1,2-3-39-15,25-49-1134 16</inkml:trace>
  <inkml:trace contextRef="#ctx0" brushRef="#br0" timeOffset="2317.4729">4669 8338 182 0,'2'8'258'0,"0"-1"11"16,0 1-50-16,-2 2-85 16,0 0-54-16,0-1-33 0,0 11 4 15,0-9-36-15,0 17 3 0,0-12-8 16,0 0 2-16,0 19 13 0,0-15-10 0,0 0-4 16,0 0 0-16,0 3-3 0,0-2-3 0,2 0-6 15,-1-3-1-15,2-1 1 0,3-3 0 16,-2 1 0-16,4-5-1 0,0 0 3 0,2-2-1 15,0-2-8-15,3-2-10 0,-1-1-18 0,0-3-76 16,-2-2-90-16,8-6-314 16,-13 2 242-16</inkml:trace>
  <inkml:trace contextRef="#ctx0" brushRef="#br0" timeOffset="2829.358">5066 8508 205 0,'-2'0'260'15,"-3"0"-10"-15,3 0-46 0,0 0-59 16,1 0-59 0,-4 0-2-16,-2 0-27 0,6 0-42 0,-3 3 1 15,1 0-6-15,-5-1 0 0,4 5-3 16,-4 1-2-16,0 1-2 0,1-1-3 0,-3 6 2 15,0-1-1-15,0 2-1 0,2 1-1 0,-4 0 3 16,4-1 1-16,-1-1-2 0,3 0 2 0,-1-1 1 16,2-1-3-16,0-4 1 0,4 0-2 0,-1-2 1 15,0 3 1-15,2-6 0 16,2-1-2-16,0-2 7 0,-1 0-5 0,4-1-1 16,-2-2 1-16,1 0-3 0,3-1 1 15,1-4 2-15,-3 6 0 0,-3-3-2 16,4 3 0-16,-3-1 0 0,2-2 0 0,-1 1-5 0,0-1 4 15,0 0 3-15,1-2 1 0,-3-1-2 16,4 2 0-16,-2 0 2 0,2-2 0 16,3-3 7-16,-7 4 1 0,0 4 2 15,2-2 1-15,-2 1-1 0,-1 1-2 16,1 1 0-16,0 2 4 0,-2 4-12 16,3 1 3-16,-2 0-1 0,1 8 1 15,1-3-1-15,-3-2 0 0,1 0-3 16,0-1 1-16,5 8 4 0,-5-11-6 0,2 1 0 15,1-5-2 1,3 0 1-16,2-9-16 0,0 4-2 0,-3-3-11 16,-1-1-11-16,0 0-14 0,1-3-59 0,-1 2-95 15,1-3-45 1</inkml:trace>
  <inkml:trace contextRef="#ctx0" brushRef="#br0" timeOffset="3324.3068">5154 8511 1037 0,'4'4'99'0,"-4"-1"-42"0,2 2-20 16,-1 0-8-16,0 3-8 0,1 1-3 0,0 1-3 0,-2-2 1 15,3 1-2-15,-3 2-2 16,1-1-3-16,-1 3-2 0,2-4 2 0,-1 1-1 16,0-2-5-16,-1 0 1 0,3-2-3 15,-1 6 3-15,-2-10-3 0,0 3 2 16,0-3-1-16,0 4-8 0,0-6 1 15,0 2 1-15,0 0 0 0,0-2 4 0,0 0 12 16,0 0-4-16,0 0-3 16,0 0-1-16,0 0 5 0,0 0-5 0,0 0 5 15,0-2 2-15,0-5 16 0,0 3-18 16,0-2 0-16,1-3-7 0,1-1-2 0,-1 0-2 16,3-5 1-1,10-29 10-15,8-3-8 0,-15 31 1 16,-2 5-3-16,3 1-3 0,-1 1 0 15,0 1 1-15,0 3-2 16,0-2-4-16,1 2 2 0,7 3 1 0,-9 4 6 16,2-2 6-16,-1 4-4 0,2 2 0 15,-4-4-2-15,-2 3-1 0,1-2-5 16,-1 2 4-16,-1-2 4 0,-2-1-1 0,4 2-1 16,-3-3 1-16,1-1 2 0,-2 0-3 15,0 0-2-15,3 0 3 0,-3 2 6 16,0-2-3-16,0 0-3 0,0 0 1 0,0 1-1 15,0 1 0-15,0-1-1 0,1 1-1 0,0-1 0 16,2 3 0-16,-3 3 0 0,3 0-15 0,-6 4-102 16,-2 3-96-16,-5 1-52 0,-1 1-26 15,1-3-16-15</inkml:trace>
  <inkml:trace contextRef="#ctx0" brushRef="#br0" timeOffset="208542.165">12704 14391 147 0,'2'0'240'16,"-2"0"-18"-16,5 0 198 0,-5 0-372 0,0 0-25 15,0-2-12-15,0 2-6 0,-2 0-6 0,-1 0 0 16,3 0-1-16,0 0 1 0,0 0 1 0,0 0 0 15,0 0 2-15,0 0 0 0,0 0 1 16,0 0 1-16,0 0 0 0,0-1 2 0,0-1 1 16,0 0-3-16,0 1 1 0,0-2-1 0,0 0-1 15,-2 2 0-15,2-5 0 0,-1 1 3 16,-1 2-2-16,2-1 1 0,0 1 0 0,0 1 0 0,-3-1 1 16,3 0-1-16,0 1 2 15,0-1 2-15,0-1 0 0,0 3 0 16,0-3 5-16,0 4 0 0,-4-3 2 0,4 2 2 0,0 0 2 15,0-1 2-15,-1 2 4 0,1-3 1 0,0 3-2 16,0-2 0-16,0 1-1 0,-1-1 16 16,-1 0-23-16,2 2-1 15,-1-2-2-15,-1-1 10 0,-1 1-16 0,2 2 0 16,2-1-2-16,-1-2 9 0,0 2-5 16,-1-1 1-16,-1 1 17 0,0-1-14 15,2 1 5-15,-2-1-2 16,1 1 14-16,1-3 16 0,0 4-34 15,0 0-4 1,0 0-3-16,0 0 1 0,1 2-4 0,1 0-2 0,0 1 2 16,0 1 3-16,-1 3 3 15,2 5 3 1,11 35 43-16,1 13-9 0,-7-39-36 16,1 23 0-16,-3-23-8 0,1-1 1 15,-3 1 9-15,1-1-6 0,0 0-2 16,2 11 3-16,0-19-5 0,-3 0-6 15,0 0 4-15,6 17 1 16,-7-20 1-16,-1-4 1 16,7 17 7-16,-8-10 1 0,1-6-5 15,-2 0 2-15,2 2 6 0,1-1-8 16,-2-5-1-16,-1 1 1 16,-4 2 0-1,8-2 11-15,-1-7 7 16,-3 0-15-16,-1 1-1 0,-1 1-3 0,1 0 0 15,-2 1-2-15,3-3-1 0,-2 4 1 0,2-1 0 16,0 0 0-16,0 1-1 16,0 0 2-16,0 0-3 0,0 0-1 15,0 1-1-15,0-1 1 16,0 0 0-16,0-1-1 0,0-1 1 16,0 1-2-16,0-1 2 15,-6-16-43-15,3 11 0 16,2-2-21-16,-3-11-129 0,1 8 73 0,-2 2-40 15,5-2-58-15,-5 1-63 0,1 0-21 0,-2-1 0 16,1 0 7 0</inkml:trace>
  <inkml:trace contextRef="#ctx0" brushRef="#br0" timeOffset="209374.7861">12744 14436 223 0,'2'0'261'0,"-2"0"-10"0,0 0-50 16,2 0-59-16,0 0-58 16,-2 0-35-16,0 0-5 0,-4 1-20 15,4-1-16-15,0 0-1 16,-2 0 2-16,0 0 1 0,1 0-1 0,-1 0 1 15,2 0 0-15,-3 0 0 0,1 0 1 0,1-1-2 16,1 1 1-16,-1 0 0 16,-3-6 15-16,6 4-21 0,-2-1 0 15,0 0-1-15,0 3 1 0,0-2-1 0,0-3-2 16,-2 0-1-16,2 0 2 0,0 1 2 0,-2 1 2 16,0 0 1-16,2-4 13 15,-4-1 7-15,3-1 0 16,-2 4-15-16,2 1-1 0,-2-2-3 0,3 0-2 15,0-1-2-15,3-10-1 16,1 9-1-16,-3-2-1 16,5-12-5-16,-2 11 5 0,0-1 1 0,3 0 0 15,-2 2 2-15,9-11 14 16,11-11-5-16,-17 24-8 16,-1-1-2-16,23-10 15 15,-20 15-12 1,21-4 5-16,-10 7-1 0,-10 2-5 31,2 2 3-31,37 20 40 0,-42-19-35 0,1 2 0 16,-3 1 1-16,6 7 21 0,-9-6-14 0,0 1 0 15,1 1-1-15,-3 0 0 0,-1 2-1 16,0 0-1-16,-1 2-1 0,-3-2-1 0,1 0 0 16,-3 0-1-16,-3 9 15 0,3-12-17 15,-1 0-1-15,3-1-4 0,-4-1 0 0,1 1-3 16,1-2-1-16,-3-2 0 15,-9 5 2-15,-10 0-2 16,19-6-4-16,-1 0 0 0,-2-2-3 16,4-1 2-16,-4 3 0 0,3-3 1 0,3 2 0 15,1-2 0-15,-1 0 2 0,1 0-1 16,0-2-1 0,-1 2-1-1,0-3-3-15,1 2 1 0,5 2 4 16,0-1 0-16,0 0-1 0,0-1 2 15,0 1-2-15,0-1-2 16,0 1 2-16,0-2-11 0,0 2 11 16,0 0 2-16,0 0-9 0,0-3 3 0,0 3 9 15,0 0-4-15,0 0-1 0,1 0-1 0,1-2 9 0,0 1-6 16,1-1-10-16,4-2-19 0,-3-1-31 31,4-2-46-31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09:29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8827 14139 228 0,'3'0'260'0,"-2"0"9"16,1 0-67-16,-1 1-95 0,0-1-50 15,-1 1-28-15,0-1-13 0,0 2-10 0,0-2 0 0,0 0-1 16,0 0 0-16,0 0 0 0,0 0 0 16,0 0-2-16,0 0 0 0,0 0 1 0,0 0 0 15,0 0-2-15,0 0 1 0,0-2 4 0,3 1-3 16,-2 0 0-16,1-1 3 0,-2 2-3 15,1-1-2-15,1-1-4 0,-2 1 2 0,0-1-2 16,0 1-5-16,0 1 4 0,0-2 1 0,0 1 1 16,0 1 1-16,0 0 1 0,0 0 1 0,0 0-3 15,-2 0 1-15,1 0 1 0,-1 0-1 16,1 0-3-16,-2 0 4 0,6 0 0 16,-3 0-2-16,0 0 2 0,-3 0 1 15,3 1-2-15,0 1 0 0,0-2 1 0,0 0 0 0,0 0-1 16,0 0-2-1,0-2-1-15,0 1 1 0,0 4 0 0,0-3 0 0,0 1 4 16,0 1 3-16,0-2 3 0,0-2 0 0,3 1 4 16,-2-1 2-16,1-1 0 15,-1 0-1-15,1-4 24 16,-2 4-27-16,-2-1-4 0,2 1 0 0,0 3-3 16,0-4 0-16,0 4 0 0,0-3 1 0,0 3 0 15,0 0-2-15,-1 0 1 0,-1 0 0 16,1 0-1-16,1 3-2 0,-3 1-2 0,3 1 1 0,0 2 0 15,0-2-1-15,0 3 1 0,0-2 1 0,0-2 3 16,0 1 1-16,3 1-3 0,-2-3 1 0,2-1 2 16,1 1 10-16,0-3-6 0,-2-1 3 15,0-1 2-15,0 0-3 0,2-1-2 16,-4-2-1-16,3 2-2 0,-3-1-1 0,0 1 0 16,0-2 1-16,0 4 0 0,0-2 1 0,0 1 0 15,0 2 3-15,-3 0-1 0,3 0 1 16,-4 0-4-16,4 2-1 15,-2 1-1-15,2 1-1 0,0-1-2 0,0-1-1 0,0 0-4 16,0 2-13-16,0-3-15 0,0 1-51 16,-4-1-116-16,-2-1-63 0,1-1-28 15,-1-1-8-15</inkml:trace>
  <inkml:trace contextRef="#ctx0" brushRef="#br0" timeOffset="1327.1635">8881 14105 149 0,'1'0'190'0,"1"3"-1"16,-1 1-32-16,-1-3-31 0,1 3-29 0,1-3-29 15,0 1-25-15,1-2-20 0,-3 2-9 16,2-2-5-16,-1 3-3 0,-1-3-1 15,0 0-1-15,-1 0 0 0,1 2 0 0,0-1 0 0,0 1-1 16,0-2 0-16,0 1 1 0,-2 1 1 16,2-1 1-16,0 2 1 0,0-1 0 0,0 0 2 15,0 2-1-15,0-3 2 0,0 2-2 0,0 0 0 16,-1-1 2-16,-1 0-3 0,2 1 1 0,-2 2-1 16,2-1 1-16,0-1-1 0,0-1 1 15,0 3 2-15,0-3-1 0,0 3-1 0,0 0 1 16,0 0 2-16,0 0-2 0,-2 0-1 0,2 2-1 15,0-1 1-15,0 2-1 0,0 0 1 16,0 1 1-16,0 3 1 0,2 3 0 0,0-2-3 0,-2 2 0 16,0 3-2-16,0-1-1 0,0 3-1 15,0 0-1-15,0 0 1 0,-2 2-2 16,2 0-1-16,-2 0-1 0,2-1 0 0,0 1 0 0,-1-1-1 16,1-1 0-16,-1 0 2 15,-1 0 1-15,-4 37 6 16,5-36-4-16,0-2-3 0,-1 2 0 0,2 0-3 15,-3 2 2-15,3-2-3 0,0 1 1 0,0 2 1 16,0 0 1-16,0 2-1 0,0-1 1 16,0 21-3-16,0-24 3 0,-2 0 0 15,0-3-1-15,0 0 0 0,2 0 0 0,-3-1 2 16,-1-1 0-16,2-3-3 0,0 0 0 0,-1 1 0 16,-1-1 1-16,3-2-2 0,-1 1 1 0,-1-1 2 15,2 3 1-15,-2-1-1 16,3-1-2-16,-1 1 0 0,0 0 1 0,-1-2-2 0,1-1 1 0,1 1 1 15,-6-3 2-15,5 0 0 16,1-1-3-16,0-4 3 0,4-1 0 0,-1 1-1 0,-2-1 1 16,1-3 6-16,-4 3-2 0,2-3-4 15,-1-3-1-15,1 3 1 0,0 0 0 0,0 0-9 16,0 0 3-16,0 3 3 0,0-1 3 16,-3 1-1-16,0 4-4 0,3-2-2 0,-1 3-3 15,0-1-3 1,-5 16-88-16,-1-19-184 0,1-4 56 0,1-1-17 15,-3-5-5-15</inkml:trace>
  <inkml:trace contextRef="#ctx0" brushRef="#br0" timeOffset="1621.5569">8736 15121 112 0,'3'0'257'0,"-3"-1"15"0,0 1-29 0,-3 0-65 16,3 0-69-16,-3 0-37 16,0 1-17-16,1 5 28 0,2-1-49 15,-4-1-2 1,2 11 25-16,8 33 54 0,-4-31-83 16,4 0-2-16,7 23 16 0,-6-19-27 0,-1-2-2 15,1 1-7 1,11 10 5-16,14 2 3 0,-20-27-10 15,1-3-1-15,15-13-14 0,-12-1-14 16,2-6-20-16,-1-5-30 0,13-30-381 16,-20 23 145-16,6-27-327 0</inkml:trace>
  <inkml:trace contextRef="#ctx0" brushRef="#br0" timeOffset="7286.2673">8563 15612 94 0,'0'-1'258'0,"0"-2"16"15,0 0-22-15,0-1-67 0,-2 2-65 0,1-1-33 16,0 1-15-16,-1-1-4 0,0 0 1 0,0 1-1 15,0 1-1-15,-1-2-4 0,1 0-4 0,-1 1-6 16,3 1-6-16,-2-1-6 0,0 1-6 0,1-1-7 16,1 1-4-16,-3 1-6 0,3 0-3 15,0 0-4-15,0 0-3 0,0 1 1 0,0 1-2 16,0 1 0-16,0 0-1 0,3 3 2 0,-3 0-1 16,1-1 1-16,1 3 0 0,0 0 2 0,1 0 1 31,-3 2-1-31,7 38 23 0,-7-35-29 0,0 1-2 0,0 1 1 15,0-4-2-15,0 2 1 0,-2-3 0 16,2-1-2-16,-3 1 1 16,3-1-3-16,-7 11-11 15,7-6 17-15,2-11 2 0,-2-1 0 16,0 1-3-16,0-1-3 0,0 1 0 16,0-1 1-16,0-2 0 0,0-2-1 0,0 1 0 15,0-1-1-15,0-4-1 16,0-1-3-16,3-36-24 0,-3 29 22 15,5-1 1-15,5-31-6 16,-6 31 8-16,1 4 10 0,0-2-1 0,-2 3-4 31,1 1-2-31,22-12-24 0,-23 23 25 0,1 3 2 16,0-1 1-16,1 2 4 0,1 1 0 16,-2 1 2-16,10 20 16 15,-11-17-18-15,2 0-2 0,-1 0 2 0,1 0-1 0,-3 0 0 16,2 2 2-16,0-4-2 15,-3 18 6-15,1-20-11 0,1 1 0 16,0-2-1-16,-1-2-2 16,-2-1 1-16,9-1-9 0,-7-6 4 0,4 0-2 15,2-12-10-15,-2 5 8 0,-1-2-1 16,1-1-1-16,5-14-5 0,-6 16 16 16,-1 2 0-16,-2-1 3 0,-1 3-2 15,5 3-1-15,-3 1-2 0,-1 3 0 0,5 3-1 16,-5 1 4-16,0 2 0 0,1 3 3 0,0 3 2 15,-1 0-1-15,0 1-2 16,5 16 0-16,1 0 2 0,-5-17 7 0,-1 3-4 16,1-3 0-16,3 7-2 0,-5-11-7 15,3 0-16-15,-1-4-8 0,-3 1-14 0,2-3-20 16,-1-1-28-16,0-12-240 16,-2 4 33-16,-2-2-39 0,0-3-5 0,-2-2 14 0</inkml:trace>
  <inkml:trace contextRef="#ctx0" brushRef="#br0" timeOffset="7745.0107">8863 15686 189 0,'2'1'290'0,"0"0"19"0,-2-1-29 15,0 3-82-15,-2-1-69 16,0 0-39-16,-1 3-24 0,-3 7 31 16,4-1-52-16,-1 1-11 0,-1 2-5 0,3 0-4 0,-4 3-5 15,1-1-6-15,3 1-13 0,0-1 3 0,1 0 0 16,0-3 0-1,2 9-19-15,7-8 7 0,-4-14 3 0,-2-6 12 16,1 1-5-16,3-4-2 0,-1-2-1 0,-3 1 1 16,1-2-1-16,2-13-1 15,-3 15 1-15,-2 2 1 0,3 2 1 0,-1 1 1 0,-1 2 6 16,4 5 6 0,5 13 31-16,9 15 19 0,-11-8-27 0,5 1 2 15,-1 2 1-15,15 30 44 0,-14-24-43 16,0-1-1-16,-2-2-6 15,10 28 18-15,-15-31-36 0,2 1-4 0,-3-4-5 0,-1-1-2 16,-5-3-2-16,0-3-2 0,0-3-1 16,-5 0-4-1,-22 2-55-15,-4-19-18 0,16-2 29 16,-4-2-1-16,-18-20-61 0,18 14 49 0,-1-5-1 16,1 1 3-16,7-2 4 0,-2-1 7 15,1 2 12-15,8 1 8 0,0 2 10 0,5-1 6 0,5 2 4 16,0-1 3-16,6 3 0 0,5-1 4 0,-2 3-2 15,5 4-1-15,0-1-1 0,25-7-24 16,-25 11-8-16,17-3-262 0,-21 3 32 16,-4 1-30-16,-4 0-6 0,2-2 7 0</inkml:trace>
  <inkml:trace contextRef="#ctx0" brushRef="#br0" timeOffset="9393.9446">9148 14301 229 0,'1'0'256'16,"0"0"-21"-16,2 0 100 0,-1 0-250 0,-1 0-33 0,1 0-16 16,-2 0-10-16,0 0-5 0,0 0-3 15,0 0-2-15,0 0-2 0,0 0 2 0,0 0-2 16,0 0-4-16,0 0-2 0,0 1 1 0,0-1 1 15,0 3-2-15,2 1 2 0,2 0 2 16,1 1 3-16,3 3 3 0,1 3 3 0,-1-1 2 16,4 5 3-16,1 0 1 0,0 1 0 0,-1-1 1 15,6 2-5-15,-6-1-1 0,5 1-5 16,-4-2-4-16,1 0-3 0,-1-1-4 0,-1-2-2 16,-1 1-3-16,-1-2 0 0,-2-1 1 0,-2-3-1 15,-1 3-2-15,2-3 2 0,-2 1 0 16,-3-1-1-16,0 1-1 0,-1 1-1 0,-1 0-5 15,0-1-6-15,-1 1-7 0,-1 3-12 16,0-4-10-16,2 3-13 0,-4-2-6 0,4-2-7 0,-1 0-22 16,1 0-23-16,0-2-34 0,0-1-51 0,0-4-40 15,-1-2-13-15,-3-3 16 16</inkml:trace>
  <inkml:trace contextRef="#ctx0" brushRef="#br0" timeOffset="9625.5368">9231 14711 222 0,'11'9'267'0,"2"-1"10"0,2 1-55 16,-3-1-97-16,1-2-53 0,2-2-30 15,-1 0-19-15,-1-2-11 0,1-2-6 16,0-2-4-16,-2 0-10 16,1-4-24-16</inkml:trace>
  <inkml:trace contextRef="#ctx0" brushRef="#br0" timeOffset="9828.4201">9442 14558 30 0,'0'5'257'0,"0"-1"17"16,-2-1 3-16,2 2-72 0,-2 1-81 15,-1 0-52-15,-2 11 5 16,0 5-44-16,-9 22-17 16,11-28-18-1,-5 23-3-15,-7 22-339 16,2-47-175-16,8-11 244 15</inkml:trace>
  <inkml:trace contextRef="#ctx0" brushRef="#br0" timeOffset="10648.4426">9772 14652 223 0,'4'-5'273'0,"-2"3"16"0,2 2-54 0,-4-2-84 16,3 4 20-16,-1 0-120 15,-1 4-13-15,4 11 18 16,-1-7-32-16,6 43 61 16,-7-40-69-16,2 17 7 0,-3-18-16 15,0 0-2-15,0 8 2 16,0-7-4-16,0-8-3 16,1 0-4-16,-3-5 1 0,1-4-9 0,3-2 4 15,-1-1-2-15,-1-2-2 31,0-3 2-31,5-50-16 0,-4 50 25 0,-3 3 2 0,1 0 0 16,0 1 1-16,2 3 0 0,0-2 2 16,0 3-1-16,2-1 0 15,6-3 8-15,-5 3-4 16,1 2 5-16,17-6 49 16,-16 9-42-16,0 3 24 0,-4 2-20 15,-3-1 0-15,2 2-1 0,-3 1-4 16,0 4-3-16,-4 14 6 0,1-14-11 0,2 3-2 15,-4-1 1-15,3-1 0 0,1-2-2 0,-1 2 0 16,0-4-3-16,2-3 0 0,0-1-2 0,2-1 1 0,1-3 0 16,-1-1 2-1,20-20 12-15,-13 11-15 0,1 1 2 0,0-3-2 16,1 2-2-16,9-11 2 0,-10 13-1 16,-4 1-1-16,0 5 0 0,-1-1-1 15,0 3-1-15,0 0-1 16,0 12 0-1,5 27 1-15,-10-30 2 0,0 2 0 16,0 5-1-16,0-8-1 0,0-2-9 0,0-1 1 0,0-1-10 16,2-2-15-1,0-4-24-15,2-7-219 16,0-17-666-16,-4 16 618 0</inkml:trace>
  <inkml:trace contextRef="#ctx0" brushRef="#br0" timeOffset="11111.1765">10237 14616 30 0,'-3'4'268'0,"-2"2"20"15,-5-2 20 1,-13 28 174-16,13-17-408 0,4-1-16 0,-2 3-14 16,2 0-8-16,4 1-10 0,-3 15 10 15,5-19-26-15,3 11 2 63,-1-16-4-63,101-60 58 15,-100 56-63-15,-1 4 3 16,1 1 0-16,0 5 2 0,0 0 0 0,1 1 3 16,-1-1 1-16,1 4 2 0,1-1 0 15,0-2 0-15,-3 2 0 0,1-2-1 0,0 0-2 16,-1-3-1-16,-2-1 0 0,0 0-3 15,0-2-1-15,-10 12 1 0,1-19-14 16,2 0-8-16,-4-2-9 0,1-1-7 16,-5-3-9-16,4-1-3 15,-26-14-62 1,15 0 69-16,8-24 7 16,20 35 29-16,5-2-1 15,2-1 2-15,61-14 6 0,-51 23-5 16,5-1-1-16,-1 2 0 0,0 2-6 0,1-1-10 15,-3-1-21-15,1 0-62 0,-5 0-117 16,-2-1-60-16,-2-4-28 0,-2-1-6 0,0-1 9 16</inkml:trace>
  <inkml:trace contextRef="#ctx0" brushRef="#br0" timeOffset="12264.5167">11413 14553 143 0,'-10'22'284'0,"3"4"21"15,-6 26 201-15,9-25-366 0,1 1-35 0,3 0-17 16,3-1-8-16,0-2-2 0,2 2-7 0,4-1-5 16,-3 0-7-16,5-3-10 15,23 40 22-15,-21-46-61 0,-1-5-6 16,0-3-4-16,1-4 1 0,-2-1 0 16,14-10 1-16,-15 0 0 0,1-5 0 15,-4-1 4-15,2-3-3 0,-3-2-2 0,-4-3 1 16,0-1-1-16,-4-1 1 0,-4-2-4 15,4 4 3-15,-3-1 2 0,0 4-2 0,-4 2 2 0,3 3-1 16,-2 3-3-16,0 3-6 16,3 3-12-16,-11 0-72 0,11 5 4 0,0 1-69 15,-1 0-120-15,-2 1-56 0,0-1-21 0,-1 0 5 16,8-2 19-16</inkml:trace>
  <inkml:trace contextRef="#ctx0" brushRef="#br0" timeOffset="12460.4057">11351 14855 275 0,'2'12'303'15,"4"-4"20"-15,2 0-41 16,1-3-99-16,4 0-53 0,1-3-32 0,26-7 33 16,-19 1-93-16,1-2-15 0,0-2-9 15,3 1-17-15,1 0-29 0,-5-1-45 0,-9-1-142 0,-2 1-75 16,-2 1-41-16,-8 1-10 0,0-2 12 15</inkml:trace>
  <inkml:trace contextRef="#ctx0" brushRef="#br0" timeOffset="16438.3531">11085 14779 203 0,'0'-1'262'0,"0"-1"11"0,0-1-54 0,-2 0-93 15,1 1-54-15,-2 0-33 0,3-1-18 16,0-1-7-16,0 3-3 15,0 0-11-15,4 1-7 0,-2 0 4 0,-2 1-2 16,0 0 3-16,2-1-1 0,-2 0 2 0,0 0 2 16,0 2-1-16,0-2 0 15,0 5-3-15,0-5 1 0,0 2-8 0,0-4-5 16,0 2-26-16,-2-2-53 16,0 1-86-16,-3-1-45 0,-4-2-272 0</inkml:trace>
  <inkml:trace contextRef="#ctx0" brushRef="#br0" timeOffset="24049.4725">11234 14725 26 0,'6'0'248'0,"0"-3"24"0,-2 1-5 16,-3-1-53-16,2-1-56 0,-1 3-38 15,-1 0-14-15,0-2-3 0,-1 3 1 0,0 0-3 16,-4 3 82-16,1-1-110 0,-1 2-12 16,0 1-17-16,-3 3-13 0,0 2-12 15,1 2-8-15,-2 2-4 0,3 3-3 0,-2 0-1 16,-3 31 3-1,10-33-6-15,2 2-1 0,2-2-1 0,1-2-3 0,3-1 2 16,-2 1 2-16,0-1 0 0,1-2 0 0,-2-2-1 16,2 2 1-16,-3-3 1 15,3 7-2-15,-10 5-38 16,-1-12-6 0,-10 6-120-16,4-8 29 0,-1 2-121 0,-6 0-64 0,2-1-21 15,-4 2 4-15</inkml:trace>
  <inkml:trace contextRef="#ctx0" brushRef="#br0" timeOffset="32602.4825">10830 14752 77 0,'3'-3'258'0,"-2"0"17"0,1 2-9 16,-2-2-75-16,0 1-71 0,-2 1-37 0,1-1-18 0,-1-1-9 16,1 0-4-16,-2 2-9 0,1-1 3 15,-1 1 0-15,1-1-3 0,-3-1-1 0,3 3-4 16,-2-2 5-16,0 0-7 0,3 1-5 0,-2-1-2 16,-3 0-5-16,4 2-3 0,-4-1-5 0,4 0-3 15,-4 1-2-15,2 0-3 0,0 0-3 16,1 1-1-16,-2 0-3 0,4 1 0 15,-7 5-2-15,6 1-2 0,-1-1 2 0,-3 2 0 16,5 4-1-16,0 1 0 0,0 1-2 0,-1 2 2 16,2 2-1-16,0 0 2 0,2 1 0 15,-1 1-10-15,0 0 5 0,0 0 3 0,2-2-1 16,3-1 0-16,-1 1-1 0,1-3 12 16,-1-1-6-16,0-3-1 0,3 0 0 15,4 6-1-15,-4-10-6 0,-2-1-9 0,1-1-10 16,2-2-11-16,-1 3-17 0,-1-4-17 15,2 2-13-15,0-3-40 0,-5 1-85 0,1-1-62 16,-2-1-24-16,-1-2-5 0,2-1 10 16</inkml:trace>
  <inkml:trace contextRef="#ctx0" brushRef="#br0" timeOffset="33048.9445">10954 14843 120 0,'0'0'256'15,"4"2"13"-15,-4-1-35 0,-4 1-65 0,3 1-69 16,0-1-39-16,1-1-24 16,-2 0-9-16,-2 14 59 15,1-13-63-15,3 4 1 16,0-1-1-16,0 7 30 0,0-5-30 0,3 0 1 15,-3 2 0-15,3 11 24 16,-2-11-32-16,3 14 5 0,1-11-15 0,-3 0-3 16,2-2-9-1,0-1 4-15,4 8-3 0,-2-4 10 0,-1-8 5 16,0-1 4-16,0-2 7 0,-2-1 6 0,-2 1 5 16,3-1 1-16,0-1-2 0,1-1 0 0,0-1 3 15,-2-1 0-15,2-1 1 0,-1-1 4 0,0-1 0 16,0 0 1-16,-2 0-1 0,1-4-2 0,0 0-3 15,-1 1-6-15,1-3-4 0,-1 1-4 0,-2-3-5 16,-2 0-5-16,-3-3-5 0,2-2-3 16,-4 3-2-16,1 0-1 0,-3 0-4 0,1 0-7 15,2 1-9-15,-1 3-8 0,3-1-10 0,0 3-17 16,0 3-20-16,2 2-17 16,-2 2-20-16,3 2-49 0,-2 1-119 0,-2 1-50 15,-1-1-14-15,2 3 5 0,2 0 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12:30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5781 9385 165 0,'0'0'258'0,"0"0"15"0,0 0-39 0,-3 0-87 15,-2 0-50-15,3 0-28 0,1-2-16 0,-1 1-8 16,0 0-5-16,2 1 1 0,-4-1-7 16,4-1-1-16,-1 1 2 0,-1-1 1 0,0 0 5 15,2 2 0-15,-3-1-1 0,3 1 3 0,0 0-1 16,0 0 0-16,0 0-7 0,0 1-5 15,0-1-5-15,0 2-5 0,0-2-6 0,0 0-4 16,0 0-4-16,3 2-1 0,-3-1 2 0,2 1-2 16,1-2 4-16,1 0 7 0,1-2 10 15,0 1 10-15,1-3 7 0,1 3 6 0,2-3 0 16,-1-1-4-16,-1-2-4 0,2 2-11 16,0-2-9-16,6-4 3 0,-7 6-20 15,0-1-3 1,14 2-6-16,-3 12-37 0,-15-1-1 15,0 0-18-15,-1 2-17 0,-1-2-13 0,-1 2-14 16,0-4-11 0,-1 6-125-16,-4-5-398 0,1-10 352 15,-4 2-2-15,0-2 16 0</inkml:trace>
  <inkml:trace contextRef="#ctx0" brushRef="#br0" timeOffset="549.564">6145 9281 153 0,'3'0'268'0,"2"2"14"0,0 3 127 15,-3-3-315-15,2 1-33 0,-2 1-17 16,1-1-6-16,4 9 28 0,-3-5-36 0,1 2-4 16,-2 2-3-16,1 1-6 0,0 2-4 0,-1 4-1 15,-1 2-4-15,-2 0-2 0,2 0-5 16,1 0-4-16,0 1-11 0,-1-4-18 0,3-3-17 16,0 1-50-16,-3-5-90 0,4 8-346 15,-3-14 251-15,1-1 9 0</inkml:trace>
  <inkml:trace contextRef="#ctx0" brushRef="#br0" timeOffset="902.1365">6410 9403 240 0,'2'5'268'0,"-2"-2"8"0,5 2-67 0,-4 3-88 16,-1-1-47-16,2 5-22 0,-2 0-14 0,6-1-2 16,-5 3-5-16,6 12 25 0,-3-10-32 15,0-5 0-15,1 2-2 0,-1-1 0 16,1-4 0-16,1 2 6 0,0-3 2 0,-1 0 2 16,0-4 0-16,1-3 1 0,-1 0-5 0,1-3-1 15,-1-6-5-15,0-1-4 16,9-17 8-16,-8 11-13 0,1-4-5 0,-4 2-2 15,-1-1-2-15,0 1-1 0,-4 0-3 0,2 2 3 16,-2 3-1-16,-1 3-3 0,-4 1-7 16,5 3-5-16,-2 2-3 0,-2 4-12 0,0 3-13 15,2 0-12-15,0 5-11 0,0 0-14 16,0 1-58-16,2-1-100 0,-2 0-41 16,4 1-17-16,0-2 1 0,0 1 12 0</inkml:trace>
  <inkml:trace contextRef="#ctx0" brushRef="#br0" timeOffset="1344.0313">6700 9416 254 0,'7'8'276'0,"-1"-1"17"0,0 2-64 16,-1 1-82-16,0 0-44 0,1 1-18 15,0-2-13-15,5 14 54 0,-5-11-72 0,1-2-8 16,-3 2-8-16,4-3-9 0,-3 0-9 0,0-2-6 16,0 0 0-16,1-3-3 15,-1-3 1-15,9-2 12 0,-6-6-15 0,-1-1-1 16,1-4-1-16,2-3-4 0,-2-1-2 16,-1 0-1-16,-1 1 2 0,0 2-2 0,-1-1 3 15,-3 5 1-15,2 1 2 0,-2-1 0 0,1 6-1 16,-2-1-1-16,2 4-4 0,0 0 0 0,-2 4-2 15,3 1 0-15,0 2 3 0,1 0-1 0,1-1 1 16,-2-1 1-16,5 2-1 0,-3-1 6 0,0-1 2 16,2-1 5-16,0-1 4 0,-1-2 8 15,1 1 4-15,1 2 5 0,-4-3-2 0,1-1 3 16,-2 2-2-16,2-2-1 0,0 1-7 0,0-1-6 16,1-1-6-16,-2-1-6 0,3-3-7 0,-2 5-8 15,2-2-9-15,1 4-17 16,-1 2-23-16,-4-3-27 0,4 6-34 0,4 10-368 15,-9-5 137-15,-1-1-10 0,1 0 9 0,1-2 26 16</inkml:trace>
  <inkml:trace contextRef="#ctx0" brushRef="#br0" timeOffset="2549.7113">4803 11989 55 0,'0'2'259'0,"0"0"19"0,-2-2-6 0,1 3-60 16,1-2-77-16,-3 0-44 0,3-1-25 0,0 2-16 15,0-1-14-15,0 1-12 0,3 0-6 0,-3-2-2 16,3 0-2-16,0 5 1 0,1-3 3 0,2-1 4 15,0 4 2-15,-1-2 0 0,1-1-3 16,2 2-3-16,-2-3-5 0,4 1-4 0,-2-1-3 16,0 2-4-16,-1-1 2 0,3-1-2 0,-4-1 1 15,2 0-1-15,-3 0 0 0,2 0-2 16,-2 0-1-16,0-1-13 0,0-1-22 0,-4 1-35 16,-1-2-105-16,0 0-85 0,-4-2-48 0,-3 1-12 15,3-1 8-15</inkml:trace>
  <inkml:trace contextRef="#ctx0" brushRef="#br0" timeOffset="2761.5877">4816 12171 58 0,'6'6'279'15,"-3"-3"21"1,5 3 379-16,3-3-505 15,-7-3-148-15,0 0-6 0,3 0-6 0,0-2-3 0,0 2-4 16,-1-1-3 0,11-5-17-16,4-4-299 0,-17 3 46 15,-4 4-33-15,2-11-306 16</inkml:trace>
  <inkml:trace contextRef="#ctx0" brushRef="#br0" timeOffset="3008.4485">5066 11930 112 0,'2'0'273'16,"2"-2"20"-16,-2 2 179 16,1 2-357-16,2 5 3 0,-2 0-91 0,-1 4-6 15,0 0-1-15,2 3-3 0,-2 3-3 0,0-1-2 31,0 4-3-31,0 86 15 0,-2-85-21 0,0-1-3 16,3-4 0-16,0 1-10 16,-3-2-14-16,3 5-118 0,-3-13-67 0,0-3-57 15,0-2-21-15,-3-2-3 0,2-3 10 0</inkml:trace>
  <inkml:trace contextRef="#ctx0" brushRef="#br0" timeOffset="3279.0955">5166 12167 148 0,'6'3'252'0,"-4"-2"10"0,4 3-43 15,-3 1-81-15,-2-1-64 0,3 2-32 16,-1 2-17-16,-3 0-11 0,2 2-3 16,-1-1-6-16,-1 12-1 0,0-9-6 0,-1 0-5 15,-1-2-28-15,2 1-61 0,-3-2-83 0,-2 1-46 16,2-2-23-16,-3-4-8 0</inkml:trace>
  <inkml:trace contextRef="#ctx0" brushRef="#br0" timeOffset="3577.5882">5363 12000 133 0,'4'3'257'0,"-4"-1"16"0,2 1-35 16,1 1-86-16,-1 2-47 15,4-1-36-15,-3 5-20 0,5 0-6 0,-2 1-1 0,0 1-3 16,4 2-3-16,-2 2-4 0,3 0-3 0,-1 1-1 16,4 2 0-16,-2 4 1 0,-1-3-6 15,4 0-1-15,-4-1-3 0,-1-4-5 0,1-1-7 16,-6-2-3-16,5 8 3 0,-6-13-4 0,-4-2-1 16,0-3-7-16,-3-2-13 0,-1 0-14 15,-4-4-21-15,-2 0-33 0,-2-2-82 0,-4-2-83 16,-1-2-36-16,-2-1-10 0,-1-1 6 15</inkml:trace>
  <inkml:trace contextRef="#ctx0" brushRef="#br0" timeOffset="3760.4927">5362 11956 135 0,'10'-3'250'16,"-1"2"10"-16,1 1-34 0,-2 1-83 15,3 1-61-15,3 2-32 0,-3 2-17 0,2 2-10 16,3 2-9-16,-1 0-4 0,5 2-5 0,2-4 3 0,-1 1-13 16,2-1-35-16,-3-2-78 0,-1-5-79 15,-1-1-40-15,-2-4-26 0,1-2-1 0</inkml:trace>
  <inkml:trace contextRef="#ctx0" brushRef="#br0" timeOffset="4231.1398">5779 12012 8 0,'8'9'247'0,"1"-2"21"16,4 11 223-16,-7-6-355 0,1-2-36 16,-2 2-18-16,1 2-11 0,0 0-8 0,-1-1-9 15,-3 0-10-15,4 3-10 0,-4-1-10 0,4 0-8 16,-2 0-8-16,-1-5-4 0,1 1-4 15,-1-5-1-15,-1-2-3 0,0 0 0 0,2-6 1 16,-1-3-2-16,2-2-6 0,-3-5-2 0,1-1-5 16,-1 0-5-16,5-17-34 15,-4 15 30-15,-3 2 7 0,1-1 5 0,2 4 6 16,-2 2 3-16,1 0 6 0,-2 3 4 0,2 2-5 16,-1 2 2-1,6 5 13-15,1 9 14 0,-1-4-9 16,3 14 26-16,0 3-1 15,-2-17-39-15,-1 4 7 0,7 3 22 16,-7-9-12-16,-1-2 6 0,3-3 15 0,-2 1-3 16,0-6-4-16,2 1 0 15,12-13 8-15,21-25-26 16,-26 22-21-16,-2 3 0 0,-2 0 2 0,3 2 1 16,-4 4-2-16,1 2 2 0,-2 4 2 0,-2 6 0 15,-1 4 0-15,-2 2 1 0,-2 8 1 16,-1 2 0-16,0 4-4 0,-2 1 2 15,0 3-9-15,0 1-17 0,0 0-31 0,-2-3-52 16,-6 22-454-16,4-28 215 0,3-1-4 16,2-5 19-16</inkml:trace>
  <inkml:trace contextRef="#ctx0" brushRef="#br0" timeOffset="11440.6964">5856 9499 195 0,'4'0'278'0,"-2"0"20"15,-2 0-36-15,2 0-83 0,0 0-49 0,-2 0-29 0,1 0-14 16,-1 0-14-16,1 4-11 0,2-4-9 16,-3 0-12-16,3 0-10 0,-3 0-9 0,2 0-5 15,0 0-3-15,2 3 0 0,0-3 0 0,5 0-1 16,-1 2 8-16,0 0-7 0,0-1-5 16,2 1-7-16,1 0-12 0,0-2-29 0,1 0-44 15,-4 0-93-15,1 0-102 0,-6 0-53 0,-1 3-21 16,0 2 12-16,-1 5 27 0</inkml:trace>
  <inkml:trace contextRef="#ctx0" brushRef="#br0" timeOffset="68002.5716">8261 12921 44 0,'3'0'163'0,"-3"0"-12"0,0 0-14 0,0 0-16 0,0 0-17 16,2 0-19-16,-2 0-15 0,1 0-12 15,-1-1-16-15,0 1-14 0,1 0-12 16,-1-2-6-16,5 1-3 0,-3-1-2 0,1 0-1 0,-1 1 1 16,4-2-3-16,2-1 3 0,-2 0 2 15,3-1-3-15,0 0 3 0,-1-2-2 0,0-1 1 16,0 3 0-16,1-1-2 0,-2 0 2 0,-2 0 1 16,2 0-1-16,-4 2 6 0,2-1 2 15,-2 2 4-15,-3 1 2 0,2-1 0 0,-2 1-3 16,0 0-3-16,0-1-4 0,-2 1-2 15,2 2-3-15,-3-3-1 0,3 3-1 0,-3-2 0 0,1 2-2 16,0 0 1-16,1 0 0 0,1 0 0 16,-1 0-4-16,-1 0 5 0,1 0 1 0,-2-2 0 15,1 1 2-15,2-1-3 0,-2 0 4 0,1 2-2 16,1 0-2-16,0 0 0 0,-2 0-2 16,-1 0 1-16,3 0-1 0,-1 0 0 15,0 0 2-15,0-1 1 0,-3-1-1 16,4 1 2-16,-4 1-1 0,2 0-2 0,-1-4 0 15,2 4-2-15,-4 0-2 0,3-2 2 0,-1 4 0 16,1-2 0-16,1 0 0 0,-2 4 0 0,1-1 0 16,-1 0-4-16,-2 2-1 0,2 2 1 0,-4 4-6 15,3 1 5-15,-6 4 4 0,2 1 1 0,-6 2-1 16,1 5 1-16,-3 5 3 0,1 0-3 16,-6 3-4-16,2 4 1 15,-51 82-10-15,48-76 6 0,0 1 0 0,1 1-3 16,1-3 1-16,1 0 2 0,6-2-2 0,1-5 5 15,2-1 2-15,2-3 2 0,5-4 2 16,-3-4-3-16,6-3-5 0,0-3-12 0,6-7-48 16,-3-6-102-16,-1-6-55 0,4-5-25 15,-2-6-13-15</inkml:trace>
  <inkml:trace contextRef="#ctx0" brushRef="#br0" timeOffset="69139.5096">9890 12790 18 0,'-6'-1'224'15,"2"-1"16"-15,-6-5 131 0,8 4-285 16,0-2-38-16,-2 4-22 0,2-5-14 0,0 3-3 16,-1-1-1-16,-1 1 0 0,3 3-1 15,-2 0 1-15,1 0-2 0,-3 0 2 0,3 0-4 16,0 0-2-16,1 0-1 0,-1 0 0 0,2 3 0 15,-2-2 0-15,0 0 1 0,1-1 2 16,0 0 0-16,-1 2 3 0,0-2-1 0,2 1 2 16,0-1-2-16,0 0 2 0,0 2 7 15,0-2-10-15,0-2-2 0,-2 2 0 0,0-1-1 16,2 1-2-16,-2 0 0 16,0 0 0-16,1 1 1 0,-3 1 0 15,1 4-7-15,-4 4 3 0,0 4-2 0,-4 5 2 16,-1 4 1-16,-3 4-1 0,-2 5 5 0,-1 2-2 15,-2 4 2-15,-20 49-2 0,21-43 1 16,-3 2-1-16,-17 42-7 16,27-48 3-16,-3 1-8 0,3-4-11 0,4-4-65 15,-4 1-82-15,2-7-43 0,1-4-25 0,1-5-6 16</inkml:trace>
  <inkml:trace contextRef="#ctx0" brushRef="#br0" timeOffset="70086.6747">11286 12789 488 0,'0'-3'251'16,"2"1"-50"-16,-2-1-73 0,0 2-51 0,0-2-30 31,0-1-19-31,6-6 12 0,-4 7-38 0,-1 2-2 16,0 0 5-16,-1-2-3 0,0 3-2 15,0 0 2-15,0 0-1 16,0 0-1-16,0 0 1 0,0 0-1 0,0 0 0 0,0 0 0 16,0 0 0-16,0 0-2 0,0 3 2 0,0-2 0 15,0 0 0-15,0 2 2 0,0 4 2 16,0 1 4-16,-1 5-1 0,-2 5 5 16,-3 8-2-16,1 7-2 0,-5 4-2 0,-5 9-3 0,0 9-3 15,-4 7-5-15,-2 5-2 0,0 8-1 16,-3 3-4-16,1 5-13 15,3-4-68-15,-18 61-329 0,23-79 160 0,3-8-10 16</inkml:trace>
  <inkml:trace contextRef="#ctx0" brushRef="#br0" timeOffset="355039.3917">19138 8475 139 0,'-4'2'239'0,"0"-1"10"0,3-1-46 16,-3 0-70-16,4 0-52 0,-3 0-27 0,3-1-10 16,0-3-8-16,0 3-5 0,0-3-6 0,0 1 2 15,0-2-4-15,3 2-6 0,-3-1 0 0,2 0-1 16,0 1-3-16,-1 0 0 0,-1 1 6 16,0 1 5-16,0 0 6 0,0-2-3 0,0 3 3 15,0-3-5-15,0 3 5 0,0 0-5 16,0 0-10-16,0 0 0 0,0 0-1 15,0 0-1-15,0-2-12 0,0 1 3 0,0-1 1 16,0 0 1 0,0 2 29-16,0-1-28 0,0-2 1 0,0 2-1 15,0 1-1-15,0 0-2 0,0 3 0 0,0-1 4 16,0 5 0-16,3 1 2 0,-3 2-4 0,0 4 2 16,1-1-4-16,2 2 1 0,-2 0-2 0,-1 3-2 15,4-1 2-15,-2-2 1 0,1 1-2 0,2-4 0 16,-2 1-3-16,4-1 3 0,-3-1-1 15,3-2-1-15,-3-3-1 0,2-2 0 0,1 1 3 16,-2-1-4-16,2-3-1 0,-3 3 0 0,5-3 3 16,-2 1 0-16,-1-1 2 15,1-1 2-15,-2-1-3 0,4-1 2 0,9 1 3 16,-9 2-8-16,1 1-1 0,1-1 1 0,-2-1 0 16,3 0-2-16,-2 0 0 15,13 0 6-15,-12 0-2 0,-2-1 0 0,-1-2 6 16,4-2-5-16,-3-1-2 15,15-18-3-15,-17 12-4 16,0 3 3-16,3-7-6 0,-6 9 8 0,-1 2-2 0,0 0-1 16,-2 2-5-16,-1 0-5 0,5 1-10 15,-5 2-8-15,0 2-67 16,0 0 34-16,-5-1-122 0,5-1 16 16,-2 0-65-16,0-1-25 0,-5-8-266 15</inkml:trace>
  <inkml:trace contextRef="#ctx0" brushRef="#br0" timeOffset="355291.2503">19458 8477 120 0,'1'-12'245'0,"-1"0"15"0,-1 0-39 16,0 4-55-16,-1-1-66 0,-5-5 25 16,6 10-81-16,-2 0-9 0,2 0 7 15,-1 6-30-15,-1 10-2 0,3-5-7 16,0 2 5-16,0 2-3 0,0-1-1 31,5 4 4-31,4 34 58 0,-6-35-36 16,0-2 3-16,-2 1-1 15,6 21 41-15,-5-12-50 0,-2-9-12 0,0-2-5 16,-2 2-2-16,0-1-2 0,2 1 0 16,-5-2-3-16,4 12-12 15,-2-12 7-15,0 11-30 0,-1-14 6 0,3 1-11 0,-2 2-13 16,-3-3-25-16,1 1-106 0,-6-4-67 16,2 3-29-16,-4-4-11 0,-1 0 4 0</inkml:trace>
  <inkml:trace contextRef="#ctx0" brushRef="#br0" timeOffset="356140.0948">19845 8576 202 0,'6'-2'251'0,"0"0"10"0,0 1-62 15,-2 2-17 1,0 7-99-16,-4 1-50 0,0 3 0 0,0 2-1 16,0 6 3-16,0 1 0 0,0 4-3 0,0 0-4 15,1 0-6-15,1 2-5 0,-1 3 2 0,1-2-8 16,-1 0-5-16,-1-1 0 0,4-4-5 0,0 1-1 15,-2-4-6-15,0 0 1 0,2-4 0 16,-2-2 0-16,1-2 3 0,2 9 3 0,-2-14-1 16,-1-1 1-16,-2-1 2 0,5-3-2 15,-4 3 0-15,1-2-1 0,-1-1 4 16,-2 0 4-16,-1-2-5 0,1 0 0 0,-4 0 0 0,5 0-1 16,-4 0-2-16,0 0-5 15,0 0 0-15,1-2 1 0,-3-1-4 0,3-4 0 16,-4 2-5-16,-4-18-16 0,7 10 9 0,-2-6 5 15,3 2 1-15,-3-4 3 16,3-3 2-16,0-2 3 0,3 1 2 0,0-3 0 16,3 2 1-16,0-1 1 0,3-2-2 0,3 4 3 0,-1-1 3 15,-1 2 1-15,3 2 2 0,2 2 3 16,-3 2 2-16,4 1 3 0,-1 5-1 0,-2 2 0 16,-3 1 1-16,3 2 0 0,-4 2 2 0,0 2-3 15,1 1 3-15,4 9 12 0,-7-1-13 16,-2-1-3-16,0 5-3 0,-2 0-1 0,-2 0-6 15,-3 4 1-15,2-3-3 0,-4 4 1 16,-1-2 3-16,3 2-4 0,-3 1 1 0,-1-1 1 16,2-2-1-16,2 0-3 0,0-1-2 0,4 1 3 15,-2-4 0-15,3 1-1 0,4 0 2 16,1-1 1-16,2-2 2 0,3-2 1 0,3-2 0 16,-1-3-1-16,6 0-1 0,0-4 4 0,-1-2-2 15,3-2 0-15,0-1-2 0,0-1 1 16,-5-2-1-16,4 0 1 0,-3-2-1 0,-2 1-1 15,-2-2 0-15,-2-1 2 0,-3 2-2 16,-3-1-1-16,-4 0-1 0,0 1 0 16,-1 2 2-16,-2 2-3 0,-4 1-1 0,0 1 1 0,0 4 3 15,-4 1-1-15,1 3 0 0,1 0 1 0,1 5 0 16,-5 2-2-16,5 1-1 0,-1 4 0 16,1 1-2-16,-6 15-2 15,9-11 7-15,-7 35 1 0,9-34 2 16,3-1 0-16,0 0 0 0,7 11-2 15,-6-18-1 1,9 8-2-16,-4-14-2 0,4 0 1 0,9-8-12 16,-5 0-8-16,-1-4-16 0,0-4-65 15,-4-1-105-15,0-2-57 0,-5 0-19 0,6-18-287 16</inkml:trace>
  <inkml:trace contextRef="#ctx0" brushRef="#br0" timeOffset="356410.9392">20286 8678 93 0,'6'8'259'0,"1"1"15"16,0 1 7-16,-5 9-7 0,-2-9-207 15,0 2-20 1,9 22 19 0,3-13-54-16,-3-26-9 0,-5-6-1 0,4-2 0 15,-1-3-2-15,6-22 0 16,-6 17 1-16,-3-2-1 0,5 0 0 15,-2 3 0 1,-2-3 0-16,26-52-1 0,-7 60-1 16,-6 11 1-16,3 1-2 15,5 0-4-15,34 3-63 0,-31 0-103 16,34 0-332 0,-31-2 224-16</inkml:trace>
  <inkml:trace contextRef="#ctx0" brushRef="#br0" timeOffset="357247.4624">20874 8457 396 0,'2'-9'268'0,"2"-20"263"0,-4 23-500 15,0 3-10-15,3 5 13 16,-2 4-25 0,0 4 2-1,2 70 39 1,-3 10-25 15,-3 55-4-15,39 43-35-1,29-196 9-15,-39-16-21 0,-15 11 4 16,-3 1-13-16,-1-2-61 0,-7 2-96 0,0-1-48 16,-15-8-291-16</inkml:trace>
  <inkml:trace contextRef="#ctx0" brushRef="#br0" timeOffset="357830.2734">20718 8733 19 0,'2'1'239'0,"2"-1"15"16,3 0-8-16,11-1 40 16,-3-4-223-1,95-47 20-15,-88 37-81 0,5 0 0 16,21-11-1-16,-26 12-3 0,0 1 0 0,-6 3 1 15,3-1-2 1,16-6-4 0,-20 12 12-1,-4 5 35-15,-17 7 10 16,6-4-39 0,-10 12 18-16,4 1 2 15,-2 8 13-15,0 2 11 0,2-11-28 16,2 2 1-16,-9 29 32 15,9-32-50-15,-1 9-4 0,5-14-6 16,1 4-2-16,8-9 3 16,-2-5 0-1,10-10 3 17,55-71-11-32,-41 29 6 15,-23 28 0-15,-8 23 0 16,-7 9 0-1,1 6-3-15,-2 6 5 16,5 3-1 0,-1-1 2-16,11 8 3 0,-4-24-5 15,12-1-9 1,-1-6 1-16,10-18-13 0,-15 12 10 31,8-14-120-15,-13-13-1057-1</inkml:trace>
  <inkml:trace contextRef="#ctx0" brushRef="#br0" timeOffset="358272.6605">21303 8526 38 0,'2'5'260'0,"-2"2"18"16,0 2 14-16,0 1-82 0,0 4-84 0,-2-1-41 0,2 2-26 15,0 1-14-15,0 0-13 0,-1 12 9 16,-1-13-29-16,4 9 1 15,-1-14-10-15,-1 0-1 0,2-3 0 0,3-2 0 16,0-2-1 0,7-8 1-16,-2-2-1 0,2-2-2 0,2-5-2 15,0 1 0-15,1-3 0 0,-2 2 1 0,-2-1 2 0,1 3-1 16,-4-1-2-16,0 4 0 0,-1 4 1 0,0 0-1 16,-4 3-4-16,0 4 4 0,-3 3 3 0,0 4 0 15,0 3 0-15,0-1 0 16,-2 3 0-16,1 15 0 0,1-15-1 0,1-1 1 15,1-3 0 17,0 8 1-32,35-24 55 15,-29-1-52-15,-3-3-1 0,4 2-1 16,-1-2 2-16,-2 3-2 0,0 2 0 16,4-4-3-16,-4 8 0 0,-3 1-2 0,1 3 1 15,0 2 1-15,1 2 2 0,6 15-1 16,-3-14 1-16,-6 3-2 15,6-2-3-15,5 6-8 0,-3-10 9 0,-2-2-1 16,4-3-5-16,-1-3-5 0,0-1-12 0,0-4-10 16,-1 0-63-16,-1-4-108 0,-3-3-53 0,-3-1-22 15,4-3-5 1</inkml:trace>
  <inkml:trace contextRef="#ctx0" brushRef="#br0" timeOffset="358629.453">21710 8448 240 0,'3'1'266'0,"1"3"14"0,-4 1-59 0,1 2-90 16,1 5-47-16,1 12 24 0,-2-9-72 15,-1 2-7-15,-1 3-8 0,0-1-4 0,1 0-5 16,-2 3-1-16,0-3-4 0,1 0-5 16,1-2-1-16,0 0-1 0,1-4 0 0,1 2-5 15,0-4 2-15,4-2 3 16,19 2 1-1,8-21 10-15,-21 4-6 0,5 2-2 0,-4 1-1 0,6 0 1 16,-7 1-1-16,1 4-1 0,1 1 0 16,-2 0 0-16,-3 1 0 0,-2 4 0 0,2-1 0 15,-4 3 0-15,-1-2 2 0,-1 1 2 16,-1-4 0-16,0 1 4 0,-2 1 1 0,-2-2 0 16,-2-1-1-16,-1 0-2 0,-4-2-2 15,-2 0-2-15,-4-2-3 0,0-2-1 0,-3 0-2 16,-1 2-1-16,-2-1 0 0,-1 0 0 0,1 1-1 0,4 1-2 15,-1 0-1-15,1 1-5 16,-6 11-33-16,13-5 13 0,6-1-8 0,4 0-7 16,2-2-30-16,15 2-292 0,-4-7 117 15,3-5-12-15,3-2 1 0</inkml:trace>
  <inkml:trace contextRef="#ctx0" brushRef="#br0" timeOffset="359476.4988">22095 8637 1 0,'-6'3'248'16,"0"1"14"-16,-13 8 385 15,14-7-607-15,-3 7 9 16,5 5-6 0,-10 15 36-16,10-20-54 15,-2 17 16-15,0-4-18 16,5-12-17-16,0 19-3 0,2-27-2 0,1-3 1 15,4-6 2-15,1-1 1 0,1-3 1 16,4-6-1-16,-2 1 0 0,1-3-3 0,1-3 0 16,-2 1-1-16,0 1-1 15,-1 4 0-15,10-22 1 0,-16 28-1 16,0 2 0-16,-4 4-1 0,0 2 0 16,0 7 0-16,-4-1 0 0,0 7 1 0,0-3 4 15,0 2-1-15,3-1-3 0,0 13-1 16,1-16 1-16,1-1-7 15,4 2 6-15,7-10 9 16,-4-3 0-16,14-21 14 16,31-51-3-16,-43 55-16 0,-2 0-1 15,0 1 0-15,3-19 7 16,-7 23-2-16,-1 2 3 16,1-15 40-16,-4 21-14 15,-2 9-23 1,-4 28 10-16,-1 37-2 0,7-49-17 15,0 0 1-15,3 12 6 16,1-18-4-16,-3 0 3 0,4-3 0 0,3-2 1 16,-4 0 2-16,3-4 2 0,-2 1 1 0,3-3 3 15,2-1-1-15,-2-1 2 0,10-5 14 16,-10 5-20 0,1-1-3-1,11 2 5-15,-3 5-4 0,-12 0-8 16,-5-2-2-16,6 1-2 0,-3-3-1 15,5 3-9 1,0-1-7 0,38-15-82-1,4-10-40-15,-8 6 16 16,-26 8 72 0,6 3 5-16,-22 2 52 0,0 3 9 15,-1-2 5 32,-1-1 4-47,32-32 308 16,-22 44-297-1,7 8-5 1,-4-3-22 0,14 1-13-1,-2-15 4-15,1-7 5 16,2-5-20-16,-18 9-16 0,1 1-22 0,-4 2-24 15,-4 2-88-15,-5 0-108 0,-2 1-48 0,-3-1-18 16,0 6 6-16,-1 0 18 0</inkml:trace>
  <inkml:trace contextRef="#ctx0" brushRef="#br0" timeOffset="360063.6963">23355 8615 180 0,'5'-2'259'15,"-3"4"13"17,12 14 183-32,-11 106-267 15,-5-90-165-15,1-1-1 0,-8 33 14 0,4-33-24 16,4-1-4-1,-1 27 1-15,-2-34-7 0,4-3-1 32,4 30-1-17,-4-13 7-15,0-41 2 16,-4-1-15-16,3 0-4 16,-6-15-47-16,6 4 9 0,-1-6-41 15,2-3-55-15,2-4-64 0,6-45-297 0,-1 30 243 16</inkml:trace>
  <inkml:trace contextRef="#ctx0" brushRef="#br0" timeOffset="360272.5724">23487 8631 362 0,'51'-45'680'16,"-40"40"-574"-16,19 8 59 15,-21 4-129 1,6 39 66-16,-16-19-68 16,-5-1-11-16,1-13-14 31,-10 14-1-31,-23-16-94 0,30-16 31 15,1 2-55-15,1-4-99 0,-4 2-45 16,3 0-18-16,-1-1-6 0</inkml:trace>
  <inkml:trace contextRef="#ctx0" brushRef="#br0" timeOffset="360655.7249">23781 8581 375 0,'-12'8'273'0,"-4"1"-14"0,2 1-100 0,-24 28 5 15,26-25-149-15,-9 16 6 0,6 1 3 16,7-17-12 15,0 26 21-31,30-13 1 16,-12-31-28-16,1-3 0 0,13-12 4 0,-13 6-6 15,2 1 0-15,-2-1-2 0,-1-1 0 0,1 3-1 16,-2-2-1-16,-3-1 0 16,0 7 1-16,7-12 16 15,-13 19-13-15,-3 2 1 0,2 2-2 16,1 3-2-16,-2 13-1 16,2-9 1-1,-7 12 2-15,3 14 5 0,2-7-3 16,2-22-5-16,0-2 0 31,0 0 0-31,6-4 5 16,1-10-32-16,2-3-62 15,-5-5-543-15,-4 10 355 16,3-3-2 0</inkml:trace>
  <inkml:trace contextRef="#ctx0" brushRef="#br0" timeOffset="360904.7723">23893 8615 52 0,'6'0'275'0,"7"-2"546"16,-10 4-680-16,-2 10 21 31,0-4-95-31,8 76 282 16,-7-54-290-16,4-14-43 0,-3-3-6 16,-3-1-2-16,6 7 2 0,-4-12-10 0,-1-2 0 15,0-2 1-15,3 1-1 0,-1-4 0 16,1-2 0-1,10-8 4-15,-7 3-1 0,14-14 1 0,-11 10-2 16,-4-1-1-16,0 3-1 0,3-4-10 16,-4 9 2-16,-5 1-6 0,0 7-6 0,0 2-10 15,-5 6-13-15,1 5-13 0,-1 1-16 0,1 0-18 16,-4 2-107-16,0-4-78 0,0-1-36 0,2-3-7 16,2-3 4-16</inkml:trace>
  <inkml:trace contextRef="#ctx0" brushRef="#br0" timeOffset="361507.2613">24203 8710 95 0,'4'5'270'16,"-1"2"18"-16,-2 4 1 0,-1 0-99 16,0 6-77-16,0 3-43 15,0 30 18-15,0-24-56 0,0 3-6 0,0 0-6 0,0 0-3 16,0 1-8-16,3-1-6 0,-3-2-3 16,0-1 0-16,0-2-2 0,-3-4 1 0,3-2 2 15,-2-1 0-15,-2-4 0 0,2-1 1 0,-2-1 3 16,0-4 3-16,-3-1-7 0,1-1 3 15,-2-3 1-15,-2 1 3 0,-2-1-3 0,-3-2-3 16,2-3 6-16,-2 0-11 0,-2-3-8 16,3-2-14-16,-2 0-12 0,3-3-21 0,0 2-62 0,1 1-96 15,3-4-47-15,0 0-19 0,0 2-3 0</inkml:trace>
  <inkml:trace contextRef="#ctx0" brushRef="#br0" timeOffset="362469.3876">24404 8698 109 0,'2'4'269'15,"0"-3"14"-15,-2-2-26 0,0-1-66 0,0 0-80 16,0 2-47-16,0 0-26 16,0-1-10-16,0 1 19 0,-2 0-25 0,2 1 1 15,0-1 1-15,-2 0-4 0,2 2-9 16,-4 1 3-16,3 1-4 0,-2 5-5 0,0 1-3 15,-2 5-2-15,2 0 4 0,-4 2 0 16,6 3 1 0,-9 65 9-16,10-72-12 0,2-1 0 15,-2-4-2-15,4 0 10 0,-1-2-3 0,-2 0-2 16,6-5-2-16,-4-1 4 0,-1-1 2 0,4-7-3 16,-2 0 1-16,3-4-1 0,1-1-2 15,0-2-5-15,8-17-2 0,-12 15-1 16,1 0 0-16,8-12-5 0,-11 14 5 15,4 3 2-15,-3 0 2 0,2 5-5 0,-2-1 4 32,0 6-3-32,13 17-18 0,-11 6 22 15,-3-8-3-15,2 1 3 0,-2-2 1 0,6 12 5 16,-4-14 1-16,1 1 2 16,-2-2 6-16,2-4 0 0,1 0 0 15,10-5 15-15,-7-5-15 0,4-1-1 0,1-6-3 16,14-12 2-16,-16 11-10 15,14-15 3-15,-13 16-4 0,-4 0 0 16,0 2-2-16,7-6 3 16,-14 13 1-16,-1 3 3 15,-2 2-1-15,-4 14 13 0,8-8-14 0,-1 0-2 16,-1-3 0 0,3 7 1-1,46-4 82-15,45-21 58 0,-58 3-106 16,-6 1-12-16,-2 0-10 0,-1 0-5 0,-6 2-5 0,-2 1 2 15,-4 1 0 1,6 5 22-16,-9 30 85 16,-17-13-87-1,-1 3-6-15,-14 40 8 16,12-38-26-16,-9 29 0 0,11-37-3 16,-2-3 2-16,0-3-1 0,2-1-1 0,1-1-2 15,-2 0-1-15,0-5-1 16,-3 1-6-16,2-4 4 0,2 2 1 0,1-1-2 15,-1 1-1 1,2-6-14-16,6-7 5 0,5 0 8 0,-2 0 5 16,3-1-5-16,0-6 4 0,1 5 2 15,-1-3 1-15,5 3-1 0,-7 1 1 0,2 1 1 16,0 3-1-16,-5 5 1 0,3-1-1 0,-5 6 1 16,3 6 2-16,-4 3 1 0,2 7 0 15,-3 3-3 1,3 30-16-16,12 48-275 0,-11-59-198 15,-4-26 140-15,3 0-10 0,-1-7 10 0,2-2 19 16</inkml:trace>
  <inkml:trace contextRef="#ctx0" brushRef="#br0" timeOffset="362721.2439">24293 8760 147 0,'-9'-7'296'0,"1"-5"16"0,3-1 9 16,-2-5-123-16,0-43 3 0,7 44-184 15,2 5-9-15,1 0-6 0,-1 3 2 0,2 4-4 16,4 4-2-16,-1 6-12 0,-1 3-43 0,-2-1-127 15,0 2-70-15,-3 0-35 0,2 1-16 16,0 2 1-16</inkml:trace>
  <inkml:trace contextRef="#ctx0" brushRef="#br0" timeOffset="413054.732">19176 11533 589 0,'-3'0'191'16,"2"-2"-54"-16,-7 0-11 0,3-1-104 15,1 3-8-15,1 0-13 0,-1 0 2 0,3 0-2 16,-2-3 0-16,2 3 1 0,0 0 0 0,-3 0 1 16,0 0-3-16,3 0 2 0,-2 3 3 0,0-3 1 15,1 4 0-15,-1-3 4 0,0 1 4 0,2-2 1 16,-5 3 2-16,6-1 2 0,0-1 2 15,-2-1 0-15,2 0 0 0,0-1 3 0,0-1-1 16,0 1 1-16,0-1 21 0,-2 2-23 16,1 0-3-16,1 0-3 15,1 0 7-15,1 2-14 0,0-2-2 16,4 1-5-16,-2 1 1 0,3 0 0 0,1 1-2 16,2 0 5-16,3-1 2 0,2-2 0 15,2 2 7-15,2-1 7 0,2 1 5 0,1 0 0 16,25-4 30-1,-25-1-32-15,26-7 5 0,-25 6-22 0,-3-1-1 16,0 0-3-16,-2 2-2 0,0 0 0 0,-3-2-1 16,-2 2 1-16,-2 2-2 0,-3-2-2 0,-2 0 1 15,-1 3-3-15,-1-2 0 0,1 2-3 16,-5 2-1-16,0 5-86 16,0-4 27-16,-1-1-60 0,-4-1-106 0,1-4-48 15,-3-3-16-15,4-3 0 0,3-3 13 0</inkml:trace>
  <inkml:trace contextRef="#ctx0" brushRef="#br0" timeOffset="413309.765">19379 11328 71 0,'5'9'256'0,"2"-2"16"15,2 1 16-15,-1-1-105 0,6 1-62 16,2-2-30-16,1 2-14 0,4 1-8 0,0-1-10 16,2 4-6-16,-1-1-4 0,-1 1-7 0,0 1-7 0,-2 4-4 15,-5 0-3-15,-1 1-7 0,-7 4-6 16,-4-2-6-16,-3 3-6 0,-5 3-3 0,-3 0-10 16,-9 2-12-16,2-1-15 0,-1 1-19 0,-5-3-28 15,-2 0-108-15,0-2-77 0,-1-6-34 0,-1 0-8 16,7-4 8-16</inkml:trace>
  <inkml:trace contextRef="#ctx0" brushRef="#br0" timeOffset="418525.2091">20317 11255 5 0,'3'-2'249'0,"1"-1"16"0,-3 1 5 15,-1 0-68-15,0-1-82 0,0 0-44 16,-1 1-24-16,-1-1-10 0,0 1-4 0,2-1-4 16,-3-1-3-16,2 1-3 0,-2 3-2 0,3 0-6 15,-5-2-3-15,5 0 0 0,0 2 0 16,-2 0 0-16,0 0 0 0,1 0 2 0,-3 2-3 16,4 0-1-16,0-2-1 0,0 0-1 0,0 0-1 15,0 3-4-15,0 2 4 0,0 0 0 16,4 2-2-16,-3 3 0 15,1 0 1-15,5 16 14 0,-6-10-12 0,2 2 0 0,0 5-4 16,-3 0 0-16,2 5-2 0,0 2-7 16,-2 1-1-16,0 2-4 0,0-1 2 0,0 5-1 15,1-2 1-15,-1-4 3 0,3-1 2 0,1-3 2 16,2 0-8-16,-4-6 4 0,2-1 1 0,2-3-1 16,-1 0-1-16,8 4 9 0,-8-13-1 15,3-2 0-15,9 0-2 16,-9-6-7-16,1 0 0 15,-1-3-5-15,9 0-1 0,-12-1 9 0,7 0-5 16,-4 1-4-16,0-1-9 0,1 1-11 16,-1-2-14-16,-2 1-13 0,3-1-15 0,-2-3-32 15,-1 1-91-15,-2-5-64 0,-1-1-28 16,-3-4-7-16,0-1 7 0</inkml:trace>
  <inkml:trace contextRef="#ctx0" brushRef="#br0" timeOffset="418867.756">20306 11172 229 0,'7'1'267'16,"-3"-1"9"-16,1 2-55 0,-2-1-95 15,1 1-48-15,5 0-23 0,-5-2-11 0,3 0-3 16,1 0-1-16,0 0 0 0,4 0-2 16,-2 0-1-16,15-7 23 0,-13 5-39 0,2-4-5 15,2 1-4-15,-4 1-4 16,0 1-2-16,11-2 1 0,-16 5-6 0,3 0-3 15,-1-2-5-15,-6 0-5 0,3 2-10 16,-2-2-12-16,-1 2-13 0,-2 0-29 0,-1 0-80 16,-4 0-82-16,-9 0-324 0,4 0 276 15</inkml:trace>
  <inkml:trace contextRef="#ctx0" brushRef="#br0" timeOffset="419092.9451">20365 11476 185 0,'16'4'252'0,"-2"1"10"0,2-3-51 16,-3-1-98-16,1 1-53 0,-2-2-63 0,0 0-105 15,-4-2-78-15,-3-1-39 0,-2-2-21 16,3 3-11-16</inkml:trace>
  <inkml:trace contextRef="#ctx0" brushRef="#br0" timeOffset="419600.8254">20566 11563 124 0,'6'20'265'0,"9"25"293"16,-11-20-388-16,1 1-59 15,-1 3-32-15,4 28 44 0,-7-26-68 0,1-4-8 0,0 5-3 16,2-4-5-16,-3-2-8 0,-1 2-9 0,2-3-6 16,-1-3-3-16,1-1-3 0,-1 1 0 15,0-4-2-15,-1-4 3 0,3 0 2 16,-1-2 2-16,-1-1 4 0,-1-2-8 0,0-2 5 15,0-1-1-15,0 5 11 16,0-7-17-16,-1 4 21 0,-4-8-27 16,4 2 0-16,-3-2-3 0,1 0 1 0,-3-2-1 15,1 2-5-15,1-2 3 0,0-1-1 0,-3 0 1 16,4-4-1 0,-11-22-5-16,6-7-36 0,7 12 12 15,-1-1-7-15,2-39-44 0,3 30 51 16,0 0 7-16,6-3 7 0,0 6 7 0,-1-1 5 15,3 3 4-15,1 6 3 0,1 0 5 0,-1 6 5 16,5 0 3-16,-5 7 4 16,1 1 1-16,0 3 4 0,12 4 24 0,-15 4-25 15,1 0 2-15,-2 5 0 0,1 0-2 0,-4 4-1 16,0 0 0-16,-2 3-1 16,-4-2-2-16,5 14 14 0,-10-14-17 0,3-2-4 15,-4 0-2-15,-1 2-11 0,1-4-3 16,-5 0-7-16,-12 1-53 15,-5-9-72-15,14-5 34 0,0 1-93 16,-4-4-80-16,-11-9-349 0,17 4 318 0</inkml:trace>
  <inkml:trace contextRef="#ctx0" brushRef="#br0" timeOffset="419886.7475">20971 10818 117 0,'6'7'287'0,"-5"1"17"0,1-1 15 0,-2 2-107 16,5 0-81-16,-4 5-44 0,1-1-25 15,-1 5-13-15,-2 3-13 0,1 5-12 16,-2 5-9-16,1 6-8 0,1 4-17 0,0 3-40 16,-5 1-143-16,2 3-75 0,-6 2-41 0,-1 2-20 15,5 5 3-15</inkml:trace>
  <inkml:trace contextRef="#ctx0" brushRef="#br0" timeOffset="420822.287">21341 11434 51 0,'2'3'251'16,"0"0"15"-16,-1 0-13 0,0-1-69 0,4-2-73 15,-2 0-39-15,4 0-15 0,-2 0-3 16,3-2 0-16,1-1 3 0,-1 0-4 0,-1 2-3 16,0-2-8-16,0 0-6 0,0 3-7 0,0 0-11 15,-4 0-5-15,3 0-6 0,0 0-4 0,0 3-7 16,-4 0 3-16,3 0-2 0,-3 3 0 0,1-3-5 16,-2 7-12-16,0-3-18 0,1 1-23 15,-2-1-52-15,-2 1-112 0,0-6-52 16,-1-1-21-16,-4-1 3 0,1-3 12 0</inkml:trace>
  <inkml:trace contextRef="#ctx0" brushRef="#br0" timeOffset="421038.8715">21341 11683 77 0,'11'3'244'0,"-1"0"13"0,-1-2-9 16,4-1-93-16,-4 0-66 0,4-1-33 0,-2 0-18 15,2-1-14-15,-1 0-10 0,14 1-14 16,-15-2-44-16,0 2-112 0,-6-5-60 16,3 3-30-16,-3-3-12 0,-2-3-3 15</inkml:trace>
  <inkml:trace contextRef="#ctx0" brushRef="#br0" timeOffset="421499.8845">21866 11512 210 0,'4'2'263'0,"1"1"14"16,-2 0-48-16,4-2-89 0,-1 1-48 15,1-2-22-15,2 3-14 0,-1-3-9 0,2 3-19 0,0-2 0 16,0 0-1-16,3 1-5 0,-5-2-3 15,9 3-5-15,-4-1 8 0,-1 0-11 0,4-2-5 16,-2 3-7-16,5-3-14 0,-3-3-15 0,2 1-24 16,-7-3-89-16,3-5-93 0,-7 4-43 15,0-3-15-15,-3-2 1 0</inkml:trace>
  <inkml:trace contextRef="#ctx0" brushRef="#br0" timeOffset="422131.1867">22806 10919 175 0,'0'-2'271'0,"-2"-3"14"0,-1 2-32 15,-5-1-83-15,3 2-66 0,-3-1-32 0,-1 0-14 16,0 2-5-16,1-2-3 15,-5-2 46-15,6 5-48 0,-1 0 1 0,-1 2-2 16,-1-1-2-16,2 2-3 0,-1 0-4 0,2 2-5 16,-1-1-5-16,-2 2-4 15,0-1-5-15,2 2-7 0,-5-1-4 0,4 0-2 0,0-2-2 16,2 4-3-16,-2-1 0 0,1-2 0 0,0 4 1 16,-2 2 0-16,2-2-2 15,0 1 0-15,-8 18-1 0,6-15 1 16,5 2-1-16,-15 40 23 15,14-35-10 1,-8 44 28-16,11-18-29 0,3-18-8 0,1-2-2 0,1 3-2 16,0 3 0-16,4-1 1 0,0 5 1 15,2 3-1-15,-2 5 3 0,7 49 11 16,-5-41-5-16,-2 3 1 0,-1 60 17 16,-3-55-12-16,-2 0-1 0,1 1-3 0,-1-1-1 15,-1-1-1-15,-4-6-4 16,3-3-2-16,-9 32 0 0,-3-19 1 15,4-38-4-15,-4-4-3 0,1-5-7 0,-4-3-7 16,0-6-17-16,-4-6-24 0,0-4-27 16,-2-7-35-16,-6-4-133 15,0-4-78-15,-61-54-742 0</inkml:trace>
  <inkml:trace contextRef="#ctx0" brushRef="#br0" timeOffset="423678.7652">22884 11445 54 0,'2'0'276'0,"-2"-2"21"0,0 2 17 0,0 0-81 16,0 0-85-16,0 0-48 0,0 0-28 0,0 2-16 16,0-1-7-16,0 1-10 0,0 5 1 0,2 1-2 15,-2 2 3-15,4 2 1 0,1 0-5 16,-2 3 2-16,1 2-8 0,-1 1-4 0,-1 0-9 15,-2 3-5-15,2-2-6 0,-2 1-2 0,4 1-3 16,-2 0-1-16,1-4 0 0,1 2 0 16,-2-3 0-16,1-1-1 0,-1-3-5 15,1 0-5-15,0-2-4 0,0-2-9 0,-2 1-12 16,0 0-13-16,2-1-19 0,-3-1-7 0,0-1-7 16,0 0-5-16,0-1-25 0,-3-1-62 0,1-1-63 15,-1-3-36-15,0 0-13 0,-2-3 1 0</inkml:trace>
  <inkml:trace contextRef="#ctx0" brushRef="#br0" timeOffset="423943.7675">22888 11446 255 0,'6'2'271'15,"0"1"13"-15,-1-3-61 0,1 0-91 0,0 0-52 16,3 0-24-16,-1 3-10 0,-1-1-8 16,2 0-9-16,2-2-5 0,0-2-7 15,1 1-4-15,-2 0-7 0,3-2-4 0,-5 0-1 0,6 0-1 16,-3 1-2-16,-1-2 2 0,-2 2 0 16,0-1-1-16,-1 0-7 0,1 2-10 15,-3-1-9-15,-3 1-14 0,4-1-34 0,-6 0-62 0,0 2-81 16,-6 0-37-16,-3 5-284 15</inkml:trace>
  <inkml:trace contextRef="#ctx0" brushRef="#br0" timeOffset="424133.6593">22921 11661 63 0,'3'7'255'15,"-1"-2"15"-15,-2-2-16 0,3 0-67 0,-1-1-80 16,2 0-41-16,1-2-20 0,3 0-9 0,0 0-5 15,-1-2-3-15,2 0-2 16,1-4-7-16,1 3-5 0,0-3-6 0,0 1-4 0,0 1-3 16,0 1-7-16,-1-1-9 0,1 2-28 15,-2-6-297-15,-4 0 79 0,-4 1-22 0,-1-1-3 16</inkml:trace>
  <inkml:trace contextRef="#ctx0" brushRef="#br0" timeOffset="424380.6008">23290 11052 167 0,'2'7'280'0,"0"1"11"0,-1 1-17 16,0 4-107-1,1 1-74 1,8 41 15-16,-4 27-89 0,-4-47-19 0,-2 3-4 0,2 2-12 16,-1 3-76-16,-2-3-104 0,-1-1-54 0,-2 1-28 15,2 0-13-15</inkml:trace>
  <inkml:trace contextRef="#ctx0" brushRef="#br0" timeOffset="426191.9396">24362 11456 33 0,'0'0'281'0,"-2"-1"21"16,-1 0 10-16,-1-2 103 0,1 3-309 15,1 0-38-15,-3 7 11 0,2-4-55 16,-2 1-9-16,5 4-4 0,-3-1 0 0,-2 6 1 15,1-1 1-15,0 3 1 0,-1 3 3 16,-5-1 3-16,3 6-1 0,-14 27 20 16,7-22-21-16,4 2-4 0,-5 0-2 15,2-1-1-15,-4-1-4 0,4-3 0 0,-1 0-3 0,1-2 1 16,2-4-3-16,2-3-2 16,-1-2-7-16,7-1-12 0,-2-5-21 0,2-1-25 0,2-4-40 15,-2-4-88-15,2-2-86 0,-3-5-36 0,1-5-7 16,2 1 14-16</inkml:trace>
  <inkml:trace contextRef="#ctx0" brushRef="#br0" timeOffset="426365.8396">24113 11589 42 0,'1'0'292'0,"2"-2"23"0,1 2 16 16,-3 0-56-16,3 0-99 0,0 3-55 0,1 2-27 15,4 1-14-15,-2 4 1 0,0 2-2 0,2 2-8 16,4 1-6-16,-4 1-8 0,5-1-7 15,-1 5-15-15,0-2-13 0,0 3-17 0,2-2-29 16,-1 3-46-16,-3-2-90 0,-3-2-135 0,-1 1-71 16,-7-1-28-16,0 1 2 0,-4 0 31 15</inkml:trace>
  <inkml:trace contextRef="#ctx0" brushRef="#br0" timeOffset="435903.141">23753 11676 131 0,'-4'0'281'0,"0"0"22"0,-2-3 5 15,3 3-104-15,-2-2-66 0,-2 1-40 16,4 1-23-16,-4-2-19 0,3 1-14 0,0 1-8 0,0 1-12 16,-1 1-7-16,1 1-6 0,-5 7 0 15,5 4-2-15,-4 1-2 0,0 3 0 0,-1 3 2 16,-1 6-1-16,2 0-1 0,0 1-2 16,3-1-2-16,-1 0 1 0,-1-6-1 0,7 1 1 15,0-4-1-15,6-1 3 0,-3-6 2 0,1-1-1 16,1-5 5-16,3-3 1 0,4-6 3 0,3-6-2 15,0-5-3-15,3-5 0 0,-1-3-2 16,1-7-3-16,-2-1 1 0,2-6 4 0,-5 2 5 16,-1-2 0-16,-2 2 10 0,-2 0-4 0,-5 0-5 15,2-3-3-15,-5 2-5 16,-5 2-2-16,-6-32-11 0,4 36 6 0,-2 3 2 0,1 5 3 16,0 2 0-16,-1 6-1 0,2 2 0 0,-1 3-1 15,2 3-3-15,4 4 0 16,-3 7-2-16,1 1-2 0,2 8 0 0,-1 2 0 15,1 6 1-15,-2 36-6 0,8-22 5 16,-1 0 0-16,1 1 2 0,2 1 3 16,-1 2 6-16,4-2-1 0,2 2 2 0,-1-5-8 15,6 1-1-15,0-7-18 0,23 18-170 16,-17-30-75-16,-2-10-61 0,1-4-39 0,4-6-5 16,8-4 25-16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24:03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16403 13878 104 0,'2'-2'227'0,"-2"2"-13"0,0-3-33 15,0 3-42-15,0 0-44 0,0-2-39 0,0 2-25 16,0 0-14-16,0 0-9 0,0 0-1 0,0 0-4 16,0 0 0-16,-2 0-1 0,0 0 0 15,2 0 2-15,-5 0-1 0,3 0 3 0,0 0 2 16,-1 0-2-16,0 0 1 0,1 0-3 0,1 0 1 15,-5 0-4-15,4 0 0 0,-2 0 0 0,-1 0 0 16,2 0-1-16,-3 0 0 16,2 2 0-16,0-2 0 0,3 3 0 0,-3-3-1 15,1 0-6-15,3 0 5 0,-3 0 1 16,3 2-2-16,-3 0 0 0,3-2 4 0,-1 0 2 16,0 0-2-16,1 3 0 0,-1-3 6 0,-1 2 1 15,0-2 1 1,-3 0 21-16,5 0 15 0,0 0-19 0,0 0 1 15,0 0 1-15,0 0-1 0,0 0-3 0,-1 0-1 16,1 0-5-16,0 0 1 0,0 0-1 0,0 0-1 16,0 0-1-16,0 0 18 0,-1 2-18 15,-1-1-4-15,2-1-1 16,0 4 2-16,0-4-8 0,-1 1-3 0,-1 1 5 16,2-2-1-16,0 0-3 0,0 0 2 0,0 0-3 15,0 0-1-15,0 0-2 0,3 0-2 16,-1 0 2-16,0 0 0 0,3 0 4 15,0 0 0-15,0 0-1 0,5 1 2 0,-1 0-1 16,17 2 4 0,9 2 1-16,-13-4-3 0,3 2 1 0,0-1 1 15,5-2 0 1,34 0 10-16,7-3 20 16,-35 1-24-16,98-9 10 0,-108 6-27 15,-1 2 3-15,16-1 1 0,-25 1 3 16,0 3-2-16,-3 0 2 15,9-4-1-15,-18 1-10 0,0 3-7 0,-2 3-15 16,-2-3-18-16,-2 2-15 0,-2-2-30 16,-1 2-95-16,-11-2-360 15,7 0 252-15,-4-2 7 0</inkml:trace>
  <inkml:trace contextRef="#ctx0" brushRef="#br0" timeOffset="385.3225">16433 13706 1 0,'7'-2'266'0,"1"0"25"0,0-1 22 16,-6 0-52-16,5 2 63 0,-4 1-205 16,-3 0-18-16,0 0-14 0,-3 0-17 0,2 1-15 15,-5 2-17-15,0 0-14 0,-11 11 13 16,-7 10-29-16,9-6-3 0,2 1 0 16,-4 5-11-16,0 0 4 0,2-1 3 0,2 2 0 15,2 2-3-15,2-3 3 0,1 0-1 16,4 0-1-16,1-1 0 0,3-2 1 0,3 0 0 0,1 0-2 15,3-2 1 1,-1 2 0-16,26 37-43 16,-17-41-8-1,17 13-151-15,40-21-1043 0,-48-21 927 16</inkml:trace>
  <inkml:trace contextRef="#ctx0" brushRef="#br0" timeOffset="1066.6878">15874 13225 39 0,'8'-2'258'0,"-4"0"23"0,-2 1 8 16,0-4-79-16,-2 2-73 0,0-1-39 0,-2-1-26 16,0 0-17-16,-2 0-6 0,0 1-6 0,0-1 0 15,-1 2-4-15,-4-2 0 0,4 3 3 16,-2-2-2-16,-1 0 0 0,-2 0-5 0,3 1 0 16,-2-1-2-16,-12-1 16 0,10 3-31 15,0 2-3-15,-3 0-6 0,6 2-5 16,-5 0-3-16,1 1-1 0,2 1-3 0,0 2 1 0,-2 2-1 15,2 2 2-15,0 0-1 0,-1 5-1 16,3-1 1-16,2 4-3 0,3 1 0 0,-1 0-2 16,3 0 0-16,1 2 1 0,1 0 0 15,5 21-3-15,-5-21 5 16,3 0 2-16,0-1 0 0,1-1 0 16,3 3 2-16,1 21 1 0,-2-21 2 0,-1 0 2 15,1 3 0-15,0-1-1 0,0-1 0 0,1 1 2 16,3 22 3-16,-5-24-4 0,0 2 0 15,-2-3-2 1,7 30 6-16,-6-37-7 0,-1 7-2 0,-4-11 0 16,5-1-2-16,-10 1-6 0,4-2-6 15,-2 1-7-15,-9 8-53 0,4-8 23 16,-1-1-5-16,0-1-6 0,4 0-2 0,-3 0-1 16,-1-2 2-16,-1 1 0 15,7-3 5-15,-7 2-74 0,4-5 4 16,-7-2-314-16,4-2 187 0,4-1-1 0</inkml:trace>
  <inkml:trace contextRef="#ctx0" brushRef="#br0" timeOffset="1298.5583">15599 13684 35 0,'0'-1'265'0,"0"-1"21"0,0 1 7 16,0 1-76-16,1 0-82 0,-1 0-51 0,4 0-33 15,1-2-20 1,10-3 6-16,23-3-11 0,-19 5-19 16,1-4-2-16,20-2 4 0,-19 4-7 15,1 0-3-15,-1 0-7 0,0 1-12 0,1-2-17 16,-4 1-35-16,-2 1-79 0,-4 0-81 0,-4 1-34 31,-4 0-12-31</inkml:trace>
  <inkml:trace contextRef="#ctx0" brushRef="#br0" timeOffset="1799.7874">15998 13620 76 0,'6'0'269'0,"-3"-2"20"16,-3-1-6-16,0 0-72 0,-1 2-69 0,-3-2-47 15,-1 0-26-15,-1 1-14 0,0 1-7 16,-4-1-7-16,1 2-2 0,2 3-6 0,-1-1-3 16,-1 2-4-16,-5 10 6 15,0 6-19-15,3 9-7 0,10-14-2 16,-2 0-1-16,3-1-1 16,7 10-2-16,10 2 0 15,-11-21-1-15,0 0 1 0,1-4 1 0,2-1 1 0,-3 0 1 16,1-1 0-16,0-2 2 0,-3 0 0 15,4-1-3-15,-5 2 1 0,-1 0 0 16,1 2-3-16,-3 0-2 16,3 3 1-16,-9 16-7 0,4-7 7 0,2 2 4 15,0 3-1-15,0-1 2 0,2 0 2 16,1 1-1-16,3 16 9 16,-1 9 15-16,-3-30-20 15,0-3-1-15,-1 2 0 0,-1-4-1 16,0-1-4-16,-9 3 9 0,5-9-13 15,-5-1-7-15,-1-1-7 0,-1-2-6 16,2-3-6-16,-7 0-3 0,5-2-3 16,1-4 5-16,-17-44-44 15,34 28 59 17,20-10-9-32,80-10-495 15,-80 42-62-15</inkml:trace>
  <inkml:trace contextRef="#ctx0" brushRef="#br0" timeOffset="6163.2356">20191 13559 63 0,'10'0'206'0,"-1"0"-10"15,0 0-25-15,42 4 199 16,-43-4-354-16,5 0-3 16,-1 0-5-16,14 3 1 0,-9-3-8 15,-2 2 3-15,3-2 1 0,0-2-2 0,0 2 2 16,0-2 8-16,19-1 1 0,-21 1-11 16,3 1-1-16,-1-2 1 0,-3 0-2 0,2 2-1 15,-3-2 1-15,-1 0 0 0,1 1 1 0,-1-1-2 0,2 0 0 16,-4 3 1-16,1-1-2 0,1-1 1 15,-2 1-2-15,9-1 1 0,-13 2 1 16,6 0 0-16,-6 0 2 0,3 2 0 0,-2-1-2 16,-2 1-1-16,1-1-1 0,2 2-2 15,-3 2-5-15,-1-4-13 0,5 5-86 16,-4-4 5-16,-3-1-35 0,2 2-241 16,-2-2 178-1</inkml:trace>
  <inkml:trace contextRef="#ctx0" brushRef="#br0" timeOffset="19365.4836">21152 14786 12 0,'0'1'182'0,"2"0"12"16,-2 1-12-16,2 0-20 0,-2-1-28 0,0-2-22 0,0-1-27 15,-2 0-33-15,2 2-21 0,-2 0-12 16,1 0-8-16,1 0-10 0,0-1-1 0,0 1 0 15,-3 0-2-15,3 0-3 0,-1 0-6 0,0 0-8 16,-1 0-19-16,-1 0-38 0,0 1-50 16,0-1-63-16,2 2-32 0,-2 0-12 0,-2-2 9 15</inkml:trace>
  <inkml:trace contextRef="#ctx0" brushRef="#br0" timeOffset="91088.5002">17917 13491 56 0,'0'-3'223'16,"0"-1"0"-16,-1 3-31 0,0-1-42 0,1 1-48 15,0 0-41-15,0 1-21 0,0-2-14 16,-2 2-5-16,2-1-3 0,0-1 0 0,0 2 1 15,0 0 0-15,0 0 1 0,0 0 2 16,0 2 0-16,0-2 4 0,0 1-3 0,0 3 1 0,-1-1-1 16,1 2 1-16,0-3 4 0,0-4-1 15,0 1 1-15,0-1 0 0,0 2-3 0,0 2-5 16,0-2-6-16,0 1-5 0,1 1-3 0,1 0-2 16,-1 3-1-16,0 0 2 0,-1 0 0 15,3 0 1-15,-2 4 2 0,3-1-1 0,-3-1 3 16,3 2 1-16,-4 0 4 0,2 2-1 0,0-1 4 15,-1-1 0-15,-1 3 1 0,0 0-2 16,3 2-1-16,-3 2-2 0,0 3 0 0,0 1 0 16,0 3-1-16,0 2-5 0,-3 2 1 0,3 3-2 15,-1 0-2-15,-1 3-2 0,0 1 0 0,-2 0 1 16,3 0-1-16,-3 2-3 16,-1 32-1-16,4-36-1 0,-1-3 0 15,1-1 0-15,-1 18 1 16,2-27 1-16,2 14 18 0,-1-21-15 0,1-3-2 15,-1 1-2-15,0-3 0 0,-1-1-12 0,0-2 4 16,3 0 7-16,-2 0-1 0,1 0 1 0,0-1-2 16,-1 0-2-16,-1 1-5 0,0 0-5 0,0-1-1 15,0-1-4-15,-1 0-1 0,-1-1 4 16,2 1 2-16,0-2 2 0,-2 0 1 0,1 0-1 16,-2-2 0-16,3-1 0 0,-1 1-1 0,-2-1-3 15,2-2-8-15,-1-1-2 0,0 0-9 0,0 0-13 16,1 2-34-16,-2-2-67 0,2 1-74 0,-5 2-39 15,1-1-11 1</inkml:trace>
  <inkml:trace contextRef="#ctx0" brushRef="#br0" timeOffset="91407.3173">17759 14035 255 0,'-1'7'280'0,"-2"1"4"0,2 1-66 16,-1 3-80-16,-1 3-48 16,2 0-35-16,-1 29 63 0,2-30-88 15,3 19 17-15,2-17-29 0,0 0-6 16,0 1-4-16,1 0 0 0,1 2 0 16,1-1-5-16,8 15 3 0,-7-18-3 0,1-2 1 15,2 1-1-15,0-5 1 0,1-2 0 0,0-2 2 16,3-3 2-16,21-7 7 15,-17-3-6-15,-3-2-1 0,6-2 0 0,-4-3-6 16,1-2 1 0,17-18 0-16,-3 2-11 0,-21 18-3 0,-1 5-9 15,-2 3-13-15,0 1-16 0,-1 2-48 0,-3 2-112 0,-2 0-58 16,-3 1-26 0,-1 1-7-16</inkml:trace>
  <inkml:trace contextRef="#ctx0" brushRef="#br0" timeOffset="92613.2481">17978 14476 65 0,'3'-3'257'0,"-1"1"21"32,-2-1-14-32,5-6 402 15,-3 11-616 1,13 17 95-16,-4 3-89 0,-6-10-33 0,2 1-2 16,5 18 11-16,-8-14-21 15,3-3-3-15,1 15 6 16,0-4-5-1,-2-4 3-15,-7 8 19 16,2-22-24-16,-1 1 2 0,0-4-6 16,-1-1-2-16,-4 9-3 15,1-8 0-15,0-1 2 0,4-1 1 0,-4-1 2 16,2-1 0-16,0 0 1 0,1 0 0 16,-1-1-1-16,0-2-2 0,0 0-1 15,0-2 0-15,2-12-2 0,0 12 1 16,0 0 1-16,0 0 0 15,0 0-1-15,0-3-2 16,0-2 1-16,2 5 1 0,0 2 1 16,0-1 0-1,1-9 4-15,-1 6 0 0,-2 2-2 16,6-10 0-16,-2 8-2 0,-2 0 1 16,0-1 2-16,3 1 1 0,-3-1 2 15,-1 2 0-15,4 1 4 0,-2-2-1 16,-2 2-2-16,8-7 23 15,-7 9-22-15,10 1 18 16,-8 4-18-16,1 0-1 0,3 8 12 16,-1-3-8-16,-3 1 1 15,6 2 1-15,7 23 24 0,-11-21-26 0,2-1 1 16,-4-2-2-16,7 14 11 16,-3-12-8-16,-3 1-2 0,3 12 10 15,-6-12-11-15,2 10 5 0,-3-12-10 16,-1-3-4-16,0 0 1 15,-1-4 0-15,1 1 8 0,0-4-7 16,-2 0 0-16,0-2-13 16,0-10-7-16,-2 4 6 0,3-2-2 15,-7-13-9-15,5-7-4 16,4 15 11-16,7-15-8 16,3 5 10-16,-1 2 7 0,-7 16 4 15,1 1-1-15,0 3 1 0,1 0 2 0,5 1 1 0,-2 2 3 16,-4 2-2-16,5 1 2 0,-1-2 0 15,-3 4 2-15,-1-2-3 0,0 1 1 0,1-1 1 16,-2 0-1-16,3 1 2 0,1 0-2 16,-2-1-1-16,7 7 4 15,-8-6-1-15,7 16 12 0,-11-11-13 16,0 2-6-16,0 8-6 0,4-7-2 16,-3-1-17-16,-2 8-71 0,1-10 13 15,0-1-27-15,0 1-313 16,0-7 99-16,0-4-365 31,3-3 363-15</inkml:trace>
  <inkml:trace contextRef="#ctx0" brushRef="#br0" timeOffset="93158.0245">18546 14527 418 0,'-1'0'314'16,"0"0"-16"-16,0 2-66 31,1 1-68-15,-30 61 395-1,20 7-465-15,5-11-77 16,2-42-17-16,2 0 0 15,1 12-4-15,0-11-6 16,7-4-36 0,13-30-24-16,-14 9 63 0,10-5-4 15,-7 4 10-15,2 5 1 0,-1-1 3 32,6 6 12-32,24 34 47 0,-33-21-47 15,1 23 9 1,9 48-5-1,-10-61-19 1,7 46 0 0,-17-47 0-1,-51-16-85-15,27-11 58 16,13 2 21 0,-12-4-1-16,-7-8 1 0,27 6 3 15,1-1 2-15,4-14-3 0,4 6 3 16,16-24 4-16,12-7 5 15,-12 19-3-15,3-1-1 0,0 1 1 0,0 2-3 16,3-1-7-16,13-18-66 0,-22 24-28 16,-6 2-146-16,-1 1-76 15,-6-5-395-15</inkml:trace>
  <inkml:trace contextRef="#ctx0" brushRef="#br0" timeOffset="94655.0918">17831 11608 176 0,'1'0'238'0,"0"0"-10"0,-1 0-52 16,0-2-56-16,-1 1-51 0,1 0-31 0,0-2-18 15,0 3-9-15,1-3-7 0,1-3-1 16,0 1 0-16,-2-1 2 0,2 2 2 0,-1-2 7 16,1 1 2-16,-2 1 6 0,0 0 1 15,0 1 8-15,0-2 5 0,0 3 0 0,0 0 5 16,0-1 0-16,0 3 1 0,-2 0-5 15,1 0-6-15,-1 3-3 0,0-2-6 16,-2-1 15-16,1 0-21 0,0 0 2 0,0 0 0 16,6-1 3-16,0-2 0 0,-3 0 21 15,1 3-24-15,2 0-4 0,-2 0 0 16,1-1 3-16,-2 1-15 16,0 0-2-16,0 1-1 15,-2 2-5-15,2 4 1 0,0-2 8 0,2 0 1 16,-2 3 2-16,2 2 5 0,0 1 2 15,2 21 21-15,-3-15-12 0,4 6 2 16,3 21 30-16,-3-16-23 0,-2 0 1 16,2 2 1-1,10 155 97-15,-15-139-116 16,0 0-4-16,-2 157 6 16,2-94-29-16,0-55 2 0,0 1-4 15,2-1-2-15,-2-1-2 0,0 0-2 16,0-2-1-16,0-3 0 0,0 0 0 15,0-4-2-15,1 99-76 16,0-118 73 0,7 22-71-16,-8-39 56 0,7-16-153 15,-7-4 61-15,-7-19-374 0,3 15 213 16,-1 0 0-16,-1 0 13 0</inkml:trace>
  <inkml:trace contextRef="#ctx0" brushRef="#br0" timeOffset="95260.8095">17552 11989 67 0,'0'4'248'16,"3"0"17"-1,3-13 340-15,5-33-494 16,5-6-86 0,-12 33-12-16,10-25 2 15,8-1-4 16,19-27 28-15,125-97 189 0,-137 142-201-1,9-3 2 1,18 23 48-16,-36 26-32 0,-4 21 11 16,1 10 11-1,9 27 25-15,-17-55-67 16,12 23 13-16,-8-28-24 0,0-3-3 15,15 12 5-15,-14-20-10 0,2-2-4 16,-3-2-7-16,22-7-114 16,-13-13-118-16,-17 5-35 0,-4 1-61 15,-7-16-368-15,3 11 371 16</inkml:trace>
  <inkml:trace contextRef="#ctx0" brushRef="#br0" timeOffset="95552.6442">18262 11397 261 0,'2'8'277'0,"2"2"13"0,0 2-68 16,1-2-81-1,-4 4-48-15,15 38 66 16,-4 16-73-16,-8-43-67 16,2 31 10-16,-3-3-12 15,-2-31-10 1,-2 57-66 0,-5-65-195-16,4-18 78 0,-1-1-61 15,-1-4-26-15</inkml:trace>
  <inkml:trace contextRef="#ctx0" brushRef="#br0" timeOffset="96030.4725">18282 11298 165 0,'18'7'958'16,"-10"10"-791"-16,9 22-30 15,9 5-52-15,-20-30-66 32,0 0 2-32,40 91 76 0,-37-85-90 15,-2 0 7-15,-1-2-6 0,1 0-6 16,6 14 4-16,0-7-10 16,-7-15 2-1,11 14-8-15,-3-17 5 16,-12-6 7-1,6 4 14-15,2-1-14 0,-6-1-2 0,1-1 0 16,-1-1 0-16,5-2 3 16,-7-3 0-16,8-6 3 15,-4 2-2 17,10-29 6-17,-9-153 22-15,-10 157-25 16,-12-64 20-16,5 41 8 15,3 11 17-15,2 24-21 16,-2-9 44 0,4 6-5-16,-4 0-85 15,5 20-62 1,-1-12-701-16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28:58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21230 5895 697 0,'-3'-2'135'16,"0"0"-60"-16,0 2-33 15,-1-3-19-15,3 1-6 0,-5 2-7 0,3 0 0 16,-3 0 1-16,4 0-4 0,-2 0 0 0,0 0-12 0,3 0 7 16,-2 0 1-16,2-2 2 0,-2 2 4 15,-1 0 0-15,1 0 11 0,0 0-8 0,-1-1-2 16,2-1-2-16,0 0-3 0,-1 2 1 0,3 0-2 15,-4 0-1-15,3 0 7 0,1 0-3 16,-3 0-3-16,0 0-2 0,0 0 4 0,3 0 1 16,-1 0-8-16,0 0 2 0,-1 0-1 0,1 0 5 15,-1-1-3-15,2 1-2 0,-3 0 2 0,1 0-1 16,1 0 7-16,0 0-2 16,-2 0 0-16,3-2 3 0,0 2 0 0,3-1-2 15,-2 0 0-15,5-1 5 0,1-1-5 16,6 2-4-16,4-4-1 0,4 1 0 0,5-2-2 15,3 0 2-15,7-1-2 0,-1 2-1 16,3 0-2-16,41 0-6 0,-39 1 5 16,3 1 5-16,30 1 14 0,-39 2-5 0,-5 0-2 15,-2-3 1-15,-2 3 1 0,-3-2-7 16,-4 0 4-16,15-1 12 0,-22 1-12 16,1 1 0-1,13-9-2-15,-21 8-19 0,1-1-7 0,-1 0-15 16,-1 2-20-16,2-2-45 0,-2 0-82 15,-3 3-46-15,0 0-18 0</inkml:trace>
  <inkml:trace contextRef="#ctx0" brushRef="#br0" timeOffset="308.8134">21725 5566 145 0,'-3'8'234'16,"-2"-1"8"-16,1 3-52 0,4-1-86 0,0-1-47 15,4 4-25-15,1-1-13 0,1-1-5 16,13 10 13-16,-5-10-12 0,-1 1 0 16,-1-2-3-16,15 9 7 0,-14-9-12 15,-1-1-2-15,-3 0 1 0,-1 1-1 0,-1 1-3 16,-3 2 0-16,-3-2 1 0,-4 3-4 15,-3 3-2-15,-5 3 0 0,-23 21-7 16,16-19-1-16,-3 2-2 0,-1 1-10 16,0-4-3-16,2 2-21 0,2-4-62 0,6 0-68 15,3-5-34-15,-1-1-11 0,6-3-8 16</inkml:trace>
  <inkml:trace contextRef="#ctx0" brushRef="#br0" timeOffset="759.1505">22394 5748 132 0,'6'-2'256'0,"-3"-1"11"16,-2 1-36-16,1-5-77 15,1-6-6-15,-3-5-88 0,0 7-43 16,-2 1-3 0,-5-26 17-16,-4 18-15 0,6 10-9 15,-1 3-4-15,1 0-3 0,-3 2-1 0,4 1-3 0,-5 4-2 16,0 3 6-16,0 1-4 0,-4 7-2 16,1-1 1-16,1 6 1 0,-3 3 3 0,5 0-7 15,-1 2 3-15,2 1 10 16,-1 1-4-1,-3 50-9-15,12-3-14 0,3-51 16 16,3-3 4-16,-3 3-1 0,3 0 1 0,1-2 2 16,1 0 1-16,2 22-4 0,-5-22 3 0,0 3 1 15,-2-3 1 1,3 22 3-16,-6-4 3 0,-1-22-6 0,-4 0-2 16,2-2 1-16,-2-1 0 0,-3 3-2 15,1-5-2-15,-3 0-2 0,-10 6-17 16,10-9 3-16,-8 1-31 0,10-6 11 15,-1 0-64-15,-1-4-79 0,1-5-40 0,0-3-17 16,2 2-8-16</inkml:trace>
  <inkml:trace contextRef="#ctx0" brushRef="#br0" timeOffset="1293.9591">22173 6070 4 0,'1'-3'231'0,"0"1"15"0,4-3-18 16,-5 2-52-16,14-9-1 0,-3 5-137 0,2-2-17 16,8-1-5-16,3 0-7 15,2-1-8-15,66-26 23 16,-64 25-15-16,58-22 43 16,-39 10-33-16,-27 16-11 15,-3-1-3-15,10-12 23 0,-21 16-8 0,-1 2-3 16,-2-1-4-1,-1 3 2-15,-14 8-26 0,3-1 4 16,2 4 2-16,1 1-2 0,0-1 2 16,-2 2 3-16,0 20-9 0,6-24 8 15,2 2 1 1,2-3 2-16,11 6-2 16,6-9 16-16,8-6-8 0,-8 0-6 15,12-3 7-15,-16 3-7 0,2 2 1 16,-4 0-2-16,1 4-1 0,-1 4-3 0,-1 3 1 15,0 4 2-15,-3 3-2 16,6 30-3-16,-4 5 0 16,-5-29 5-16,3 59 15 15,-11-65-8-15,-2-3-2 16,4-5 1-16,-34 16 7 0,20-26-7 16,3-2-1-16,-4-5 1 15,-6-10-1 1,-11-21 4-16,19 3-1 0,13 25-6 0,8-1 1 15,4 0-7-15,4 1 2 0,5-1-5 0,6 1-9 16,7 0-13-16,-3 1-92 0,3-1-84 16,0-3-44-1,0 1-18-15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31:41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10063 4434 172 0,'-1'-2'187'0,"0"1"-23"16,-1-1-34-16,-1-1-38 0,2 0-41 0,-2-2-24 15,0 1-12-15,3 3-5 0,0 0-3 16,-2-1 0-16,2 0-2 0,0 2-2 0,0 0 1 16,0 0-1-16,0 0-1 0,0 0 1 0,0 0 0 15,2 0 3-15,-2 0-1 0,3 0-1 16,-3 0 2-16,0 0 2 0,0 0-1 0,0 0-2 15,0 2 0-15,3-2 1 0,-2 0-1 0,-1 0-3 16,3 0 0-16,1 0 1 0,4-2 1 16,0 1 0-16,-1 1-3 0,-4-2-1 0,-1 2-2 15,-1 0-4-15,-1 0 3 0,1 0 1 0,2 0-2 16,-3 0 0-16,0 0 2 0,2 0 4 16,-1 0 2-16,1 0-3 0,0-5 0 0,4 3 1 15,3-4-2-15,2 0-1 0,0-2-5 0,-1 1 3 0,-1-3 6 16,1 2 4-16,-1-4-1 0,0 1-1 15,1-1-2-15,-2 3 1 0,0 4-4 0,0 1-3 16,2 0 2-16,-2 1 0 0,-2-5 4 0,-1 4-4 16,1-1 1-16,-2-1 9 0,1 3-3 15,-1-1 0-15,-1 1-3 0,2 0 3 0,-1 1-4 16,0 0-8-16,-1-1 6 16,1 1 2-16,3-4-7 0,-2 2-3 15,-5 4 0-15,3 0 4 0,-3 0 3 16,-3 0-4-16,1 4 0 0,-1-1-2 15,-3 2 2-15,1 0-18 0,-1 2-26 0,2-3-57 16,-3 0-58-16,1 2-29 0,-1-3-21 0</inkml:trace>
  <inkml:trace contextRef="#ctx0" brushRef="#br0" timeOffset="408.6502">10153 4525 8 0,'-1'6'210'0,"-1"-3"8"16,1 1-27-16,1-1-57 0,0-2-60 0,0-1-35 15,1 1-18 1,-1-1-10-16,5 0 11 0,-5 0-20 0,4-1 3 15,-1 0 0-15,-1-2-7 0,6-1-3 16,-2-1 2-16,8-8 2 16,-9 6 1-1,35-20 6-15,-29 20-5 0,-3-1-6 16,5 0 3-16,-2 0-3 0,-1 0 0 0,2 0 3 16,-2-1-3-16,-1-1 9 0,3 1-3 0,-3 2 3 15,-3-2-2-15,1-1 1 0,3 0 4 0,-5 2-2 16,2-1 2-16,-1 0-3 0,0 2 1 0,-2-1-1 15,-3 3-10-15,1-3 2 0,5-1 0 16,-5 4 2-16,-1 2-1 0,-1 3 2 16,3 0-5-16,1 0-3 0,-2 0-53 0,-2 0-80 15,0-4-44-15,0-1-20 0,1-2-10 0</inkml:trace>
  <inkml:trace contextRef="#ctx0" brushRef="#br0" timeOffset="1028.788">10700 3970 34 0,'0'0'153'16,"0"-2"-1"-16,0 2-11 15,0 0-14-15,0 0-21 0,-3 0 26 16,1 0-97-16,2-1-14 0,-5 0 1 0,2 2-14 16,0 4-7-16,-1 1-1 15,-3 1 1-15,2 1 2 0,-5 8-3 0,7-8 0 16,-2 0 1-16,2-1 0 0,-3-1-5 0,2 1 4 15,2-1-4-15,2 0-1 0,-2 0 4 16,1-1-3-16,-2 2 2 0,3 1-2 0,-1 0 5 16,1 8 4-16,0-9-3 0,1 4 3 15,-1-1-3-15,3 1-4 0,-2 1-4 16,1 0 0-16,0 1-1 0,5 2-1 0,-4 0 1 31,2 0 1-31,27 30 6 0,-16-34 3 0,-6-9-2 16,0 2-7-16,2-4 5 0,-1-2 5 15,14-7-3-15,-9 3-4 0,-5-3 10 16,5 0 0-16,-2-4 0 0,-2 0 1 0,2 0 3 16,0 0 2-16,17-32 7 15,-23 27-13-15,-1 0 2 0,-1 1 0 0,2 0-1 32,-4 0 2-32,4-22 21 0,-9 27-15 15,-9-5 10-15,0 10-16 0,-18-1 2 16,8 5-13 15,3 3 1-31,-119-3-15 16,123 3-2-16,-4 3-76 15,7-1-65-15,-10 2-267 0</inkml:trace>
  <inkml:trace contextRef="#ctx0" brushRef="#br0" timeOffset="4747.9946">8787 6106 35 0,'-4'0'138'16,"4"-2"3"-16,0 1-8 0,-2-1 79 15,0 2-128-15,2 0-28 0,0 0-20 0,0 0-16 16,0 0-9-16,0 0-3 0,0-4 0 15,0 1 0-15,0-1 6 16,-3 5-3-16,0-2-9 0,2 1 4 16,0 0-3-16,-1 0 3 15,2-4-3-15,2 3-3 16,-1 1 1-16,3 3 2 16,-4-1-9-16,7-2 3 0,-1 0 2 15,1 0 1-15,10 0-2 0,-7 0-1 0,1 0 2 16,-1 0 1-16,0-2-1 15,22 0-1-15,-22 2 2 16,0 0-1-16,11-2 0 16,-15 0 1-16,1 2 0 15,0 3 2 1,11 11 4 0,-15-12-2-1,3 1 11 16,-1 2-46-31,-16 7-577 16</inkml:trace>
  <inkml:trace contextRef="#ctx0" brushRef="#br0" timeOffset="5281.118">9332 5975 105 0,'-1'0'191'0,"-2"-4"-20"16,1 3-23-16,0-1-37 16,-4 0 0-16,-2-5-78 15,4 6-29 1,2-1 4-16,-10-8 8 0,5 8-12 0,2 7 1 0,-1-3-5 16,-1 3-2-16,2-2 2 0,-2 4 0 15,2-3 0-15,-3 1-4 0,3 2 2 0,0 1 0 16,1-3 0-16,-2 1 0 0,3 0 2 15,-1 2 1-15,-1-1-2 0,2 2 0 0,3 1-3 16,-1 2 2-16,1 2 0 0,1 1-4 0,-1 2 1 31,3 0 2-31,26 80 7 0,-21-82-4 0,0-3-2 16,2-1 1-16,-1-3 3 0,1-1-2 16,1 0 4-16,0-5 2 0,1-2 0 0,-2 0 0 15,1-5-1-15,1-2-1 0,-1 0-1 0,0-3-2 16,-1-1 2-16,2-1 1 0,8-15-4 15,-10 9 3-15,-2-3 3 0,1 1 0 0,-3-1 2 16,-1-2 6 0,-2-13 17-16,-17 5-28 15,-17 14-167-15,-59 18-470 16</inkml:trace>
  <inkml:trace contextRef="#ctx0" brushRef="#br0" timeOffset="36087.7875">8592 10381 217 0,'6'2'270'0,"2"1"236"16,-4-2-370-16,4-2-8 15,-2-1-94-15,0-1-8 0,2 2 0 0,2-1-3 0,2-1 6 16,1 2 1-16,13-2 46 16,-12 3-36-16,1 0 1 0,-4 0 0 0,1 0-4 15,2 1-11-15,-3 1-5 0,0-1-4 0,-2 0-6 16,1 1-4-16,-3 0-1 0,2-2-3 0,-1 1-8 16,-3 1-11-16,1-2-19 15,-3-2-22-15,-1 1-30 0,1-3-98 0,-3 0-80 0,-4 0-36 16,1-1-6-16,-1-1 6 0</inkml:trace>
  <inkml:trace contextRef="#ctx0" brushRef="#br0" timeOffset="36440.7521">8671 10510 99 0,'4'0'273'15,"-1"0"17"-15,0 2 10 16,2-2-109-16,-3 1-69 15,5-1-33-15,9 8 96 0,-10-7-133 0,1 2-3 16,5 2-7-16,-4-4-10 0,4 2-6 16,11 0 6-16,-11-3-23 0,0 0-1 15,2 0-2-15,11-7-11 0,-13 3-20 16,1-1-22-16,-4 0-33 0,-1 1-99 0,-7 2-92 16,-1 2-44-16,0-5-10 0,-1 5 9 0</inkml:trace>
  <inkml:trace contextRef="#ctx0" brushRef="#br0" timeOffset="36752.7376">9360 10537 5 0,'12'0'254'15,"-5"0"18"-15,3 0 12 0,-4 0-69 16,1 2-82-16,-1-1-45 0,1 1-26 16,1 0-17-16,9 3 21 0,-9-3-46 0,4 2-8 15,1-1-6-15,-1 2 0 0,3-3-9 0,0-2-14 16,0 0-19-16,0 0-40 0,-3-1-96 0,1 0-72 15,-3-1-31-15,2 2-10 0,-4 0 9 0</inkml:trace>
  <inkml:trace contextRef="#ctx0" brushRef="#br0" timeOffset="36937.5233">9976 10582 3 0,'11'0'255'15,"-3"0"21"-15,-2 0 13 0,0 3-79 16,-1-3-76-16,6 0-2 0,-4 0-104 16,2 0-11-16,-1-3-4 0,4 1-4 0,0 2-4 15,6-5-5-15,0 0-2 0,4-1-12 16,-2-2-32-16,1 1-88 0,-4 0-81 0,4 2-43 16,-2-2-18-16,-3 2-1 0</inkml:trace>
  <inkml:trace contextRef="#ctx0" brushRef="#br0" timeOffset="37117.4194">10537 10588 29 0,'11'2'263'0,"-6"-1"22"0,8 2 232 32,-7-3-383-17,25-6 58-15,68-14-322 16,-79 15-68-16,0 0-56 0,-2 2-27 15,-5-1-3-15</inkml:trace>
  <inkml:trace contextRef="#ctx0" brushRef="#br0" timeOffset="37263.3382">11130 10652 28 0,'5'3'260'16,"1"-1"23"-16,8 1 360 0,-9-6-563 15,-2 1-27-15,8 2-9 0,-2-3-43 16,-1-1-23-16,7-4-250 16,0-1-252-16,-7 8 239 0,5-3 9 0</inkml:trace>
  <inkml:trace contextRef="#ctx0" brushRef="#br0" timeOffset="210523.0565">23067 5625 61 0,'3'-2'123'16,"-3"2"-2"-16,0-3-8 0,0 3-7 0,2-2-11 16,-1 1-9-16,-1 0-11 0,2 0-13 15,-2 1-12-15,0-2-15 0,0 2-12 0,1-1-9 16,-1-1-4-16,0 2-4 0,0 0 2 0,0 0 6 16,0 0 0-16,0-2-1 0,0 1-3 0,-1 1 1 15,-1-2-3-15,2 0-6 0,-1-1-1 16,-4 3 2-16,4-4-2 0,1 1-1 0,-1 1-3 15,0-1 2-15,-3-1 1 0,2 3 0 0,-2-3 2 16,1 1 0-16,2 2-1 0,-4-3-1 16,5 2 0-16,-3 1 2 0,3-2-4 0,-2-1 3 15,-1 3 3-15,2 0-3 0,-1-2 1 16,2 0-4-16,-4 3 3 0,4-2-2 0,-1 2-1 0,-2 0 1 16,2 0 2-16,-3 0-1 0,1 0-1 0,0 0 3 15,1 2 1-15,-3 1 0 16,0 0-4-16,-1 1 4 0,0 1 0 0,-3 2-4 15,-1 1 0-15,3 0-2 0,-1 1-11 0,-1-2 1 0,2 2 6 16,3 1 2-16,-2-1 7 0,1-1 0 16,0 0 12-16,1 2-6 0,2-1-5 15,-2-1 3-15,2 2-7 0,0-3 0 0,0 1-1 0,1-1 7 16,1 1-3 0,-4 7-1-16,4-10 0 0,0 2 1 0,0-2-3 0,0 2-2 15,0-2 1-15,0-2-1 0,0 0-1 0,0 2 2 16,0-3 1-1,4 5-3-15,-3-3 4 0,1 1-1 0,0-2 0 16,-2 0 1-16,2 1 1 0,2-2-4 16,-2 1 2-16,7 2-1 0,-6-3 0 15,-1 1 1-15,2-1 3 0,1 1 0 16,-4 1-3-16,5-4 2 0,-3 0-3 0,3 0 3 16,-1 0-2-16,-1-2 5 0,3-1 0 0,1-1 1 15,-2 4-1-15,1-3-3 0,0-1-1 0,-3 3-3 16,2-4 2-16,-2 2 1 15,0-1 3-15,-1 1 2 0,1-2 0 0,-3 2-2 16,2 0 1-16,-2-1 0 0,-1 1-2 0,4 0-2 16,-4-2 2-16,0 3-2 0,0 0 0 0,2-1 0 15,-1 0-2-15,4-4-4 0,-5 3 6 16,0-1-3-16,0 2 1 0,3-1 4 0,-3-1 0 16,0 1 1-16,0 0-2 0,0 1 2 0,0-2-1 15,0 2-1-15,0-1 4 0,0 1-5 0,0-2 3 16,0 2-3-16,0 0 0 0,0 1 0 15,0 0-6-15,0-1 5 0,0 0 1 0,0 1 2 16,0 0 1 0,0-3 6-16,0 2-9 0,0-1-1 0,0 1-2 15,0 3 3-15,0-2 0 0,0 0 2 16,0 2 1-16,0-1 0 16,0-1-1-16,-3-1-3 0,3 1-2 0,-2 2 3 15,2 0 1-15,0 0 3 0,-3 0 0 0,3 0-5 16,0 0 3-16,0 0-3 0,0 0-2 15,0 0 2-15,0-1 2 0,0 0 2 0,0-2-5 16,0 3 3-16,-1 0-1 0,1 0-3 0,0 3-1 16,0-3 1-16,1 0 3 0,-1 0 0 0,3 0 0 15,-3 0 4-15,-3-3 0 0,2 3-2 16,1-2-1-16,-2 1 0 0,2-2-1 0,-4-1-1 0,4 3 0 16,0 1-1-16,-4 0 6 0,3 0-6 15,1 0 0-15,-4 0 2 0,4 0 0 16,0-1-1-16,0 1 0 0,0 0 1 0,4 0-1 15,-4 0-2-15,0 0 2 0,0 0 0 16,0 1 0-16,1 2-13 0,-1 2-72 16,0-5-83-16,0 0-46 0,3-3-22 0,2-2-10 15</inkml:trace>
  <inkml:trace contextRef="#ctx0" brushRef="#br0" timeOffset="212928.7524">22929 5403 57 0,'-3'0'218'0,"3"-2"-1"0,-9-4 194 16,9 6-357-16,-2-2-26 15,0 1-12-15,0-1-1 0,0 2-10 0,2-2-1 16,0 1 0-16,0-1-1 16,0 2 4-16,-2 0 2 0,2 0-5 0,0 0 0 15,-2 0 4-15,1 0-3 0,1 0-1 16,0 0 0-16,-4 0 0 16,4 0-3-16,0 0-5 15,-3 0 2-15,3 0 1 16,0-2-1-16,-1 2 4 0,1 4-1 15,0-1-1-15,-2 17 0 16,2-11-1-16,0 5-1 0,-2 1 1 16,2 2 0-16,-4-1 2 0,0 3 1 0,-2-1-1 15,3 4 0-15,-3-3 0 16,4 0-2-16,-7 38-3 0,8-39 2 16,-2-1 0-16,2-2 1 15,-2 24-3-15,-1-29 5 0,3 1 0 16,0 9-1-16,-3-12 0 15,0 18 1-15,3-19-1 16,-2 8 4-16,3-8-2 16,0 7-3-1,0-3-4-15,0 1 0 0,3-9 9 16,-3-2-2-16,1 1 1 0,-1-2-1 0,0 1 1 16,3-1 0-16,-2-1 6 15,3-2-5-15,-4 1 0 0,1-1-1 16,-1 0 2-16,0-4 0 0,1-1-3 15,3 4-1-15,-4-5-2 16,3 2 1-16,-3 2 0 0,1-2 1 0,3-9-2 16,0 7 3 15,8-22 3-31,23-44 12 16,-27 63-16-16,-1 1-2 0,-1-2-1 15,1 3 2-15,-2 2 0 31,3 0-2-15,28-28-5-16,-30 35 3 0,-5 1 2 0,3 0 0 16,-1 1 1-16,-1-1 1 0,6 4 2 0,-3-1-2 15,0-3 0-15,0 2 0 0,-4 1 0 16,2 1-1-16,-2-4 0 0,-1 3 3 0,4-1 0 16,-4 0-1-16,2 1 1 0,-2 2 0 0,0-3-2 15,0 4-1-15,0 2 1 0,0-1 0 16,-2 4 0-16,-2-1-1 0,3 6 1 0,-3-1-1 0,0 1-2 15,3-1 1-15,-4 2 0 0,5 2-1 16,-1-3 1-16,0-1-1 0,0 0 3 0,-1-2-5 16,2 3 1-16,0 8 1 0,0-15 3 15,0-2-1-15,0 5 3 0,0-8-2 16,0-1 1-16,0 4 0 16,0-5 2-1,0 3 0-15,0-3-1 16,0 1-6-16,0-1 4 15,0-1 1-15,3 1 4 0,-3-1-2 16,-1 1-3-16,1 0 0 0,0 0-1 0,1-1-1 16,0-1 6-16,0 0 0 15,10-1-7-15,5-6-61 16,-8-5-97-16,15-31-525 16</inkml:trace>
  <inkml:trace contextRef="#ctx0" brushRef="#br0" timeOffset="213363.0317">23255 5656 589 0,'5'2'82'0,"0"-1"-41"16,1 1-19-16,5 0-4 0,-7 1-14 16,5-6 0-16,13-1 28 15,-15 8 4-15,1-4 6 16,6 3 46-1,10-3 2 1,6-3-77-16,-25 3-15 16,3 0 0-1,-2-4 0-15,-6 4 6 0,0 0 1 16,0 2-6-16,-5 0-3 0,5 1-6 16,-2-3-57-16,-19-7-515 15,17 2 346 1</inkml:trace>
  <inkml:trace contextRef="#ctx0" brushRef="#br0" timeOffset="213757.8052">23259 5576 110 0,'5'-1'121'16,"-4"0"-30"-1,11-4 70 1,5 4-134-16,1 1-34 16,-2 0 6-1,-11 0 1 1,17-2-4-16,0 1 5 0,-14-1 1 16,2 2 2-16,9-3-7 0,-10 3-2 15,8-1-2-15,-8 1 3 16,4-2 9-16,-5 2 3 15,-2 2 5-15,-2 4-6 16,-4-3-51-16,-9 3-335 16</inkml:trace>
  <inkml:trace contextRef="#ctx0" brushRef="#br0" timeOffset="214270.0989">23684 5584 108 0,'0'-1'117'0,"0"-1"2"16,0 5 131-16,-4-3 39 15,3 4-231-15,-14 4 0 16,9-4-55-16,-15 12-2 16,17-9-3-16,-9 6-6 0,4-3 5 15,5-2 1-15,-5 13-1 16,6-9 5-16,-1-1-1 16,3 10-2-16,1 1-2 15,5 2-1-15,-2-14-1 0,6 6 5 16,-5-8 0-16,5-3 7 0,-5 0-1 0,9 4 2 15,-5-4-6-15,0-3 2 16,-2-2-7-16,10 0 5 16,-7 0 2-16,8-9 7 0,-10 6-6 0,1-4 1 15,8-13 2-15,-9 10 0 16,-1-1 4-16,1-16 18 0,-1 0 0 16,-6 16-22-1,-6-14 1 1,-18-12-27-16,-7 24 23 0,18 11-3 15,3 2-4-15,-1 3-6 0,-15 6-99 16,10-4-64-16,-2-1-43 0,5 2-20 16,-4 0-9-16</inkml:trace>
  <inkml:trace contextRef="#ctx0" brushRef="#br0" timeOffset="285232.7061">17465 4405 11 0,'-2'0'197'0,"2"2"-9"16,-3-4-18-16,3 2-28 0,0 0-29 0,0 0-36 15,0 0-30-15,0 2-10 0,0-2-13 16,0 0-3-16,0 1-5 0,0 1-5 0,0 0 1 16,0-1-7-16,0-1 0 0,0 0-3 0,0 0 0 15,0 0-2-15,3 0-2 0,-3 0 2 0,3 0 0 16,2 0 0-16,-1 1 2 0,5 1 4 15,-1-1-1-15,-1 0-1 0,1 1 1 0,-4-2 2 16,3 3-3-16,-2-3 1 0,1 2 2 16,1-1-3-16,1 1 3 0,-1-2-1 0,0 3 3 0,1 1 3 15,0-1-3-15,3 2-1 16,0 1 1-16,1-1-1 0,2 4-1 0,-1-2-4 16,1 1 3-16,2 1 3 0,-5-1 3 0,4 4-1 15,-2-1-3-15,2 5 6 0,0 0 0 0,0-1 0 16,2-1 0-16,-3 0 3 0,4 2 1 0,-3-4-6 15,4 0-1-15,-2 0 2 0,-1 2-2 0,-1-2 3 16,0 1 2-16,-2 3 3 0,-1-3 1 16,2 2-4-16,-1 0-2 0,-4 3 1 0,4 1-2 15,-4 2-2-15,-1 3-2 0,0 1-1 0,0 4 0 16,-2 5-3 0,1-2 1-16,4 121 14 0,-9-115-15 0,-2-1-5 15,1-1 2-15,1-2-2 0,-1-1-9 0,0-2 4 16,-1-2 2-16,4 1-1 0,-3-6 6 15,1-3 0-15,0 2 7 0,-2-4-3 16,0-2-5-16,2-2 0 0,0-1-4 0,0-2 2 16,0-2 3-16,-2 1-1 0,0-3 0 0,0 0 1 15,-2 0-4-15,-2 1-5 16,2 0-3-16,-11 17-36 0,10-19 29 16,-2-1-2-16,4-4 5 0,1-2-3 15,0-3-2-15,0-2-5 0,0-2-2 0,0 0 1 0,0-2-12 16,0-14-209-16,-2 10 16 15,-1-2-30-15,-1-2-14 0,1 0 1 0</inkml:trace>
  <inkml:trace contextRef="#ctx0" brushRef="#br0" timeOffset="285871.3441">17392 4984 32 0,'-2'0'193'0,"1"0"-3"0,-1 0-22 16,2 2-21-16,0 0-27 15,-4 1 36-15,3-1-111 0,0 3-18 16,-1 1-10-16,2 13 15 0,0 12-2 16,0-10-11-16,0 2-2 0,0 3-2 15,0 4-2-15,0 1 1 0,0 7-3 16,0-1-4-16,0 39 0 16,2-37-4-16,3 29-1 0,-4-35 0 0,4-5 0 15,-3 0-2-15,6-4 0 0,-3-4 0 16,3-3 3-16,6 10 23 0,-7-16-1 15,3-7 10-15,7 2 59 0,-5-9-45 0,-2-4-2 16,2-4-3-16,-2-1-1 0,1-3-3 16,-2-2 0-16,3-24 45 15,-7-12-11-15,-6 21-47 0,-3 0-8 16,-2-4-8-16,0-2-9 0,-10-30-15 16,6 37-3-16,1 4-6 15,-8-18-52-15,8 27 21 0,2 4-16 0,0 1-22 0,-1 4-76 31,-3 0-88-15</inkml:trace>
  <inkml:trace contextRef="#ctx0" brushRef="#br0" timeOffset="286148.7586">17302 5343 87 0,'17'0'243'16,"3"0"11"-1,17-5 127 16,25-8-209-31,101-16-728 0,-146 24 299 16</inkml:trace>
  <inkml:trace contextRef="#ctx0" brushRef="#br0" timeOffset="288983.9271">13422 2313 435 0,'0'1'260'0,"0"-1"-65"16,0 0-74-16,0 0 14 0,0-1-94 0,0 1-10 15,0 0-3-15,2-3 19 16,-2 0-29-16,3 1 1 0,-3-1-1 0,0 1 2 15,0-1 2-15,0 1-1 0,0-1 6 0,-3-1-2 16,3 4 0-16,-2-3 1 0,-2 1-4 0,3-1-1 16,-3 1-5-16,-2 0-4 0,2 2-4 0,-5 0-3 15,2 0-1-15,0 0-4 0,-2 4-2 0,0 1 2 16,1-2 0-16,-3 6-1 0,5 1-2 0,-2 3 0 16,-2 2 7-16,3 1-4 0,3 0-4 0,-2 0 2 15,3 2 1-15,-1 0-1 0,4 1-6 0,0 0 4 16,0-1 2-1,4-2-1-15,5 13-2 16,21 8 4-16,-17-26 0 31,50 37-3-31,-7 4 22 0,-48-40-11 16,-2-1 0-16,-1 1 1 0,-4-2-1 16,-7 12 8-16,0-15-11 15,-2 1-6-15,-23 6-44 16,6-14-25-16,5-7-12 0,10 0 36 15,1-1-1-15,5-4 4 0,-1-17-39 16,5 13 51-16,5-23-13 16,7-2 15-16,6-4 18 15,-8 24 11-15,23-32 42 0,-21 40-16 16,2 3 3-16,5-6 35 16,-13 11-32-16,2 1-3 0,2 8 30 0,-6 1-27 15,1 3-2-15,7 13 32 16,-3-8-31-16,8 55 80 15,-14-49-91-15,2-3-5 16,0-3 1-16,-2 2-4 0,0 0-2 0,2-4-2 16,-4 3-2-16,6 3 4 15,-3-5-2-15,-3-6-4 0,2-3-1 0,-1 2-2 16,-2-4-1-16,1 1-6 0,-1-1-7 16,0-2-8-16,-1-5-57 0,1 1 14 0,-2-2-14 15,2-6-23-15,0-2-44 16,0-1-70-16,5-27-565 0</inkml:trace>
  <inkml:trace contextRef="#ctx0" brushRef="#br0" timeOffset="289326.7456">13668 2414 183 0,'2'-4'245'0,"3"4"-10"16,-1 1 106-16,5 9-180 0,-5 0-104 16,1 1-5-16,7 32 98 0,-8-25-103 15,4 18 51-15,-2-18-50 16,-3 1-13-1,9 31 70-15,-5-35-77 0,-2 12 18 16,6-6-17-16,-5-12-30 0,1-3 2 16,-2-1 3-16,0-4 4 0,0-1 2 0,3-1 2 15,0-5 10-15,9-12 7 0,-9 5-21 0,0-3-3 16,0-1-2-16,0-1-2 0,-3 2-1 16,0 3 0-16,-1-3 0 15,-2 6 0-15,0-5-5 0,-4 10 1 0,2 4 0 0,0 4-2 16,2 3 1-16,-1 4 2 0,0 4 3 15,-1 3 2-15,0 2 1 0,0 2 2 16,0 4-1-16,2-5-2 0,0-2 1 0,-2 2-3 16,3-3-5-16,1 11-31 15,-3-18-3-15,7 3-95 16,-5-14-110-16,3-14-301 0,-6 2 236 16,0-2 1-1</inkml:trace>
  <inkml:trace contextRef="#ctx0" brushRef="#br0" timeOffset="289533.6104">13675 2268 764 0,'4'1'156'0,"1"3"-58"16,-1-1-40-16,3 2-24 0,-2-1-16 0,13-4-55 15,-9 3-115-15,-4-6-55 16,4-6-276-16</inkml:trace>
  <inkml:trace contextRef="#ctx0" brushRef="#br0" timeOffset="289836.4912">14108 2248 235 0,'3'9'256'16,"-1"2"6"0,5 32 110 15,15 139-137-15,-16 5-157-16,9-16-36 0,-10-156-37 15,-1-5 10-15,1-2 12 16,-2-2 10-16,1-6 9 0,3-6 5 15,-3-3-1-15,9-28 24 0,-10 12-52 0,-1-3-6 16,0-2-6-16,-2 0-2 0,-2-4-5 16,0-1 0-16,-1-1-1 0,-3 1-1 15,-1 3 0 1,-20-86-13-16,7 78-151 16,14 36 63-16,-10-1-420 15,8 2 206-15,-2 2-1 16</inkml:trace>
  <inkml:trace contextRef="#ctx0" brushRef="#br0" timeOffset="290093.9155">14006 2605 62 0,'8'3'238'0,"0"0"15"0,-2-1-19 31,2-1-70-15,42-5 156-16,1-6-237 16,-37 7-73-1,59-4-20 1,-21-7-566-16,-42 9 306 0,0-2-4 0</inkml:trace>
  <inkml:trace contextRef="#ctx0" brushRef="#br0" timeOffset="290471.9486">14691 2447 320 0,'5'3'534'15,"-2"-3"-360"-15,10 13 100 47,-6-13-250-31,102 18 120-16,-100-20-138 16,1 1-3-16,7-7-13 15,-5-1-38 1,-1-10-314-16</inkml:trace>
  <inkml:trace contextRef="#ctx0" brushRef="#br0" timeOffset="290821.3576">14703 2280 220 0,'1'1'266'0,"-1"-1"14"0,3 0-56 31,-3 0 16-16,23 0 23 1,-9 0-211 0,29 7 48-16,-27-3-62 0,1-4-22 15,-8 1-8-15,12 3-8 16,-17-6-7-16,5 0-18 0,2-3-104 0,-5 2-39 16,-2-6-87-16,-3 1-41 0,-1 1-11 0,0 2 8 15</inkml:trace>
  <inkml:trace contextRef="#ctx0" brushRef="#br0" timeOffset="294182">15436 2538 212 0,'4'6'230'16,"5"4"227"-16,-5-5-396 15,5-1-15-15,0 1-12 0,3-4 1 16,6 1 0-16,37-5 44 0,-15-1-41 15,4 0 4-15,130-14 62 16,-108 11-85-16,4-1-3 0,0-2-4 0,2-1-4 0,-3-2-4 16,-2 1 4-16,-6 0 0 0,-1-2-9 15,-8 2-8-15,-5 0-12 0,-9-1-15 0,-7 2-60 0,-9 0-105 16,-7 3-51-16,-6 0-22 0,-5 0-7 16,-4-1 8-16</inkml:trace>
  <inkml:trace contextRef="#ctx0" brushRef="#br0" timeOffset="307605.5726">15836 1801 4 0,'2'3'231'0,"0"-1"15"16,-1 1-11-1,-1-2 147-15,3-1-265 0,-3 0-18 16,1 0-15-16,-1-1-43 0,0-2-6 0,0 3 1 15,0 0-3-15,0 0-2 0,0 0-4 0,0 3-6 16,0-2-6-16,0 0-5 0,0 2-4 0,0 1-3 16,2 1-2-16,-1-2 2 15,2 13 8-15,1 3 6 0,-1-7-10 0,-1 1 4 16,0 2-3-16,2 2 2 0,-1 1-2 0,-1-1 1 16,1 3 5-16,1-1-5 15,-2 0-1-15,0 25 7 16,2-4-11-16,-2-22-1 0,0 0-2 15,2 27-4-15,-4-33 2 0,2 1 1 0,1 6 1 16,0-11 0-16,-3 5 3 16,0-9-4-16,0 2 0 0,0-3 2 0,0 2-1 15,0-4 0-15,1 0 2 0,-1 1 2 0,0-2 0 16,0 0-1-16,0 0 0 0,3 0 0 16,-2 0 0-16,2-2 4 0,-1-2 19 15,-2 0-10-15,1 1 5 0,0-3-1 0,2-2-6 16,-2-1-5-16,4-1-2 0,-3-2-1 0,4 0-6 15,-3-3 1-15,8-12 2 0,-5 14-1 0,-2 1-1 16,0-1 2-16,1 3-1 0,-3-1-3 0,4 2 3 16,-2 2-2-16,6-6-8 0,-8 10 4 15,1-2 0-15,0 1 2 0,0 1 2 0,-2 1 1 16,3 0 1-16,0 1 1 0,-3 1 0 16,1-2-6-16,4 0-1 0,-1-1-1 15,-1 2 1-15,0 1 1 0,-2 0 1 0,4 0 0 16,-3 0-1-16,-1 0 1 0,4 0 1 15,-1 3-5-15,2 2 1 0,-2-2 4 0,0 4 1 0,1 0 0 16,-1 3 0-16,-3-2 6 0,5 5 1 16,-4-1-6-16,1 3-1 0,1 0 1 0,-3 2-1 0,2 0-2 15,-2 1-2-15,-2-2 3 0,0 1 1 16,0 0-1-16,0 12-2 0,0-13-1 16,0-3-4-16,0 1-7 0,1-1-13 15,-1-2-18-15,0 9-111 0,2-11 46 0,-2 1-79 16,-3 0-83-16,1-4-30 0,-3 0-8 0,4 0 10 15</inkml:trace>
  <inkml:trace contextRef="#ctx0" brushRef="#br0" timeOffset="310364.0843">15714 2885 72 0,'-3'8'256'0,"1"-1"16"16,-2-2 9-16,1-3-101 0,3 2-67 0,-1-2-29 15,-2 1-19-15,2 0 41 0,1-2-53 16,0-1-1-16,-5 1-1 0,5 1-1 0,0 0-3 16,-2-1-2-16,1 1-2 0,-4-1 26 15,5-1-45-15,0 2-6 0,0-1-8 0,0 2-5 16,0 1-3-16,-7 12-1 0,2-4 1 16,-1 1-1-1,-22 49 4-15,20-44-6 0,3 0 3 16,-1-3-2-16,4 1 2 0,-4 8 5 15,6-12-4-15,0-3-6 0,3-1 2 0,0-2 0 16,-1-1-3-16,3-3 0 0,1-1 1 16,3-2 5-16,1-1 8 0,1-2-5 0,0-2-2 15,0-1 1-15,-1-2 1 0,2 0-4 0,-2-2-8 16,0 1 5-16,-1-2 4 0,0 0-2 16,-2 0 0-16,-3 0 2 0,0-2 0 0,1 1 2 0,-4-4-3 15,1 1 3-15,-2-1-2 0,-2 0-3 16,1 1-1-16,-6-18-4 15,2 16 2-15,0 3 1 0,1-2 3 0,-4 2 0 16,3 0-1-16,1 5 3 0,-1 0 2 0,0 2 3 16,0 0-1-16,-2 0 1 0,3 5 3 15,-2 1-4-15,-2-1 1 16,6 3-6-16,-3-4-1 0,1 4 1 0,3 0 1 16,0 2-2-16,-1 0 2 15,2 1-1-15,-3 1-1 0,-3 9 1 0,6-4 2 16,0-1-4-16,0 4 2 0,0 0 0 0,0 2-1 15,0 2 1-15,0 0-1 16,0 1-1-16,2 1-2 0,5 0 3 0,6 20 11 0,-6-19-5 16,1-4 0-16,0 2-1 0,1-4-3 15,-1 1-2-15,0-4 2 0,4 0 2 0,-4-3-1 16,4 0 0-16,-3-1 1 16,-5-2-2-16,0-1 1 0,2-2-3 0,1-1-4 0,-4 1-3 15,1-1-15-15,0 0-8 0,0 0-15 16,-2 0-19-16,1 0-16 0,-1 0-19 15,-1 0-42-15,-4-1-413 0,-2 1 239 0,1-4 2 16,4 0 14-16</inkml:trace>
  <inkml:trace contextRef="#ctx0" brushRef="#br0" timeOffset="310773.3961">15920 3009 194 0,'0'3'283'0,"-2"1"20"0,2-1-29 16,-1-1-92-16,-2 2-61 0,3-1-38 15,0 0-21-15,0 0 3 0,3 5-38 16,-2-5-19-16,-1 2-5 0,2-3 2 15,1 1-3-15,-1 2 2 0,1-2 0 0,2 1 3 16,-3-1 4-16,10 2 29 16,-4-5-12-16,9-5 27 15,-4 2-31-15,9-7 18 0,7-4-20 16,-15 6-14-16,2 1-2 0,-5 0 4 0,3-1-8 16,-4 2-1-16,8-3 3 15,-10 6-5-15,4 2-34 16,-11 1 21-16,-1 0-3 0,0 0-9 15,0 0-9-15,-3 0 1 0,0-2-19 16,-2-1-109-16,3 2 17 0,-3-7-373 16,1 5 226-1,-2-2 8-15</inkml:trace>
  <inkml:trace contextRef="#ctx0" brushRef="#br0" timeOffset="311554.0807">16666 2897 204 0,'0'3'267'16,"0"-3"14"-16,0 0-50 0,-3 2-73 16,3 1-48-16,-1-3-27 0,-2 2-20 0,2 1-12 15,-2 0-11-15,1-2-11 0,-6 6 9 16,3 0-31-16,-3 0 1 0,2 1-4 16,-2 0-1-16,1 4-3 0,-7 0 2 0,6-1 3 15,-5 1-3 1,1 2 2-16,-55 63 5 0,56-60-13 15,-5-1 1-15,5-2-3 0,2 0-4 16,2-2 5-16,-1-1 2 0,-6 8-17 0,9-11 7 16,2-3 4-16,-2-3-9 15,5-1-16-15,0-2-1 0,0-1-12 0,5-6-56 0,-4-1-102 16,1-4-50-16,-2-2-18 0,2-4-8 0</inkml:trace>
  <inkml:trace contextRef="#ctx0" brushRef="#br0" timeOffset="311792.9443">16446 2900 18 0,'0'2'259'15,"0"1"18"-15,2 0 341 16,4 5-495-16,-3-4-90 0,4 4-8 16,-2-1 0-16,4 2-6 0,-1 3 4 0,0 0 0 15,1 2-9-15,15 18 17 0,-12-13-13 16,1-2-4-16,-1 2-4 0,3-3 5 0,-4 0-1 15,2 0-6-15,2-1-4 0,-3-2-1 16,2 1 2-16,-3-4 1 0,2-1-4 0,-2-2-5 16,1 0-5-16,-4-2-15 0,1-2-21 0,-2-3-80 15,-4-3-101-15,0-2-52 0,-4-2-22 16,-2 2-1-16</inkml:trace>
  <inkml:trace contextRef="#ctx0" brushRef="#br0" timeOffset="312735.7605">15527 2750 192 0,'3'-3'260'0,"-3"-1"20"16,-3 1-51-16,3 1-80 0,-1-1-45 15,-1 3-27-15,0 0-6 0,1 0-21 0,1 0-11 16,-2 3-11-16,2 1-8 0,0 1-9 0,-3 3-12 16,3 6 1-16,0 2 4 0,0 2 1 0,0 4 2 15,0 1-1-15,0 2 2 0,0 2-2 0,0 2-1 16,0 1-1-16,0 0 0 0,0 2-2 16,3-1 3-16,-3 1-3 0,3-3-2 0,2 0-6 15,1 0-8-15,-1 0-6 0,3-1-10 0,2-1-8 16,0 0-11-16,1-5-7 0,4 0-83 15,1-1-79-15,-3-7-40 0,5-2-16 0,3-4 0 16</inkml:trace>
  <inkml:trace contextRef="#ctx0" brushRef="#br0" timeOffset="313310.1416">16995 2758 229 0,'0'5'261'16,"0"-2"10"-16,0 1-71 0,0-1-77 0,1 2-46 15,-1 2-20 1,8 17 60-16,1-3-37 0,-6-12-39 15,2 5 3-15,6 14 46 0,-4-12-50 0,0 0-5 16,0 2-3-16,1 1-9 0,-4 1-4 0,0 1-4 16,2 1-3-16,-4 3-4 15,-2 0-3-15,0 0 2 0,-8 34-31 0,1-26-21 16,-8 0-26-16,-23 31-421 16,11-31 167-16,-5 0-2 0</inkml:trace>
  <inkml:trace contextRef="#ctx0" brushRef="#br0" timeOffset="324729.7379">15969 3085 180 0,'2'0'232'0,"-1"0"-17"15,1 0-47-15,-1 0-55 0,-1-1-41 0,0 2-22 16,0-1-15-16,0 0-10 0,0 0-2 0,0 0 4 16,0 0-8-16,0 0 1 0,0 0-5 0,0 2-1 15,0-2 0-15,0 1-1 0,0 0-2 16,0-1-2-16,0 0 0 0,0 0 1 0,0 0 4 15,0-1-1 1,0-2 17-16,0 3-20 0,0 0-9 0,1-1 1 16,3-1 1-1,-3-1-3-15,9-1-2 16,-3-1 15-16,-1 4-6 0,-3-1 4 16,10-1 3-16,-5 2-9 15,0 1-2-15,15-2 22 16,-7 4-3-16,-9-2-8 0,3 1 0 15,-1-1 4-15,8-1 19 16,-8 1-17-16,7-6 15 0,-8 4-20 0,2-3-2 16,-1 0-4-16,1 2-1 0,-2-4-4 0,0 5 1 15,-1-3-4-15,9-4 12 16,-14 8-9-16,2-4-1 0,-4 5-11 16,0 0-7-16,0 0-9 0,-4 1-11 15,-1 1-10-15,-8 5-209 0,6-5 39 16,3-2-44-16,-5 0-17 15,2 0 1-15</inkml:trace>
  <inkml:trace contextRef="#ctx0" brushRef="#br0" timeOffset="325131.678">16088 2875 32 0,'4'1'245'0,"0"3"21"0,-3 0 2 16,3-3-74-16,-4 4-70 0,1-3-38 0,-1-1-23 15,0 1-17-15,0-4-5 0,0 2-11 0,0 0-6 16,0 0-7-16,0 2 7 0,1 0-22 15,0 1 1 1,5 13 19-16,-4-9-13 0,4 2 2 16,-5 0 6-16,2 0-1 0,-2 1 3 0,3 2 2 0,1-2 2 15,-3 3-1-15,1-1-1 16,0 2 0-16,5 15 14 0,-2-18-22 16,-4 3-3-16,4-2-5 0,-3 1-4 15,2 12 0-15,0-12 1 0,0 0 2 0,-2-2-2 16,2-2-1-16,-1 3 0 0,0-3-5 15,0-1-14-15,-1 2-17 0,-1-3-15 16,0 4-149-16,-4-5-37 0,-3-5-48 0,-3 1-16 16,1-2 1-16,2-2 12 0</inkml:trace>
  <inkml:trace contextRef="#ctx0" brushRef="#br0" timeOffset="326273.6452">16052 3096 50 0,'2'0'225'0,"0"2"-1"0,0-2-28 0,-1 0 76 15,-1 0-199-15,0 0-24 0,0 0-14 16,0 0-7-16,0 0-10 0,0-2-4 0,0 2-1 15,0-2-3 1,0 2 10-16,0 6 21 16,0-6-31-16,0 0 1 0,0 0 1 0,0 0 0 15,1 0-5-15,-1 0-3 0,1 0 2 0,2 0-3 16,0 0-3-16,-1-2 2 16,9 0 15-16,-2 0-9 0,-1 1 1 15,-2-3 3-15,13-3 9 0,-9 3-10 0,6-1 1 16,-2 2-1-16,-1-1-2 15,3 1 2-15,9-8 3 0,-13 6-7 0,-2 0 0 16,0 1-3-16,-2 0 1 16,1 1 1-16,6-3-1 0,-7 4-2 0,-3 0 2 15,0 2-2-15,3-5 8 0,-4 2-7 0,1 2-3 16,-2-1-1 0,7 2 1-16,-6 0 3 0,-3-3-2 0,1 2 1 15,1-2-3-15,0 3 4 0,0-2-2 16,-3 2-3-16,1 0 1 15,2 0-9-15,-3-1-42 0,0 1 16 0,-3-2-14 16,2 0-52-16,-2 1-104 0,-4 1-51 16,-1-1-21-16,0-2-4 15,2 0 7-15</inkml:trace>
  <inkml:trace contextRef="#ctx0" brushRef="#br0" timeOffset="359326.427">23298 12583 210 0,'5'0'225'16,"-5"0"-22"-16,1 0-32 0,1 0-34 15,0 0-40-15,-2 0-40 0,2-2-21 0,-2 1-8 16,2 0-5-16,0-2-8 0,0 3 1 0,-2 0 3 16,1-2-1-16,-1 2 1 0,1-1-3 0,0 1 1 15,-1-2 0-15,0 1 1 0,3 1 1 16,-3 0-1-16,2-2 1 0,-2 0-1 0,1 1 0 15,1 0 0-15,-2-1-1 0,0 2-1 0,1-1-2 16,-1-1-2-16,1 1-1 0,2-1-3 16,-3 1-1-16,0 1-2 0,0-2-4 0,0 1 0 15,0-1-3-15,0 2 0 0,0 0 1 0,0 0 1 16,1 2 0-16,1-1 1 0,1 1-1 0,-2-2 1 16,-1 1-2-16,2 1-1 0,-2 1 0 0,5-2 1 15,-4 2 1-15,2 2 0 16,2-1 3-16,0-2-1 0,-3 2-1 0,3 0-1 15,-2 0 0-15,4 1 0 0,6 5 0 16,-5-5-1-16,-1 0 0 16,8 9-2-16,-5-8 4 0,-2 1 0 0,0 1 0 15,-1 0 3-15,0 2-1 0,-2 0 3 16,4 2-1-16,-3 2 1 0,0-1 3 0,0 2-2 16,-2 1 3-16,0-3-2 0,-1 0 2 0,-2 2 0 15,-1-1-3-15,3 13 10 0,-3-13-9 16,0-1-16-16,0 2 3 0,0-2 4 15,0 0 1-15,1 1-5 0,-1-1 1 0,4 1 13 16,-2-2-2-16,-2 0-6 0,0 15 3 16,0-15-2-1,0 14-3-15,-6-1 3 0,5-11-2 0,-2 1 0 16,-1 1 1-16,-1 2-1 0,-3 1 2 0,5 1-2 16,-7 1 2-16,1 1-1 0,2 2 0 15,-2-3 1 1,-33 71-1-16,22-48-2 15,-12 16-2 1,15-24 1-16,6-18 2 16,-10 21 3-1,-38 40 7 1,8-16 1-16,-9 0 0 0,39-42-8 0,1 0 0 16,-2 0 1-16,3 1-1 15,1-5 0-15,-11 14 2 0,15-19-3 16,5 0 0-16,-12 8-3 15,19-14-2-15,-9 2-13 16,11-7 11-16,0-1-1 16,0 0 3-16,6-3-6 0,-5 2 2 0,3-1-2 15,-2 1-2 1,4-3-28-16,-5 2 8 16,1-6-61-16,-2 4-4 0,0-1-87 0,5-9-344 15,-5 7 240-15,0-5 3 0</inkml:trace>
  <inkml:trace contextRef="#ctx0" brushRef="#br0" timeOffset="359655.9963">23002 13605 30 0,'0'1'260'0,"0"1"17"0,0 1 1 15,-2 6 57-15,1-2-259 0,-4 0-26 16,3 2-9-16,-4 16 33 0,4-12-38 15,-2 2 0-15,1 2-2 0,-2 0-1 0,2 3-3 16,-5 0-1-16,4 1-5 0,-3 1-3 0,2 2-2 16,0-2-5-16,-5 27 7 0,7-27-16 0,2 1-2 15,1-1 2-15,5 12 1 16,3-17-5-16,14 7 3 0,-3-18-4 16,1 0 0-16,5-6 0 0,4-1 0 15,1-4 0-15,73-14-19 16,-68 12-9-16,-3-2-17 0,-4 4-49 0,-6 0-127 15,-8 3-66-15,-5-1-28 16,-4-1-314-16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40:52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20322 6551 166 0,'2'-23'257'0,"-2"2"39"0,-2 2-15 0,0 3-46 15,-2 1-45-15,1 3-25 0,-4-1-22 0,0 6-45 16,5-2-34-16,-1 2-21 0,1 4-11 15,-2 0-8-15,3 1-7 0,0 2-4 0,1 2-4 16,0 1-3-16,1 0-2 0,0 1 1 0,3 1-3 16,-2 2 1-16,2-4-3 0,1 1 10 0,0-1-5 15,0 2-3-15,-2-3-1 0,-2 3-1 16,2-2-5-16,-1 0-18 0,-2 0-5 16,0-3-13-16,-2 0-17 0,2 0-24 0,-3 0-17 15,2 1-59-15,-7 1-106 0,3-1-47 16,-6-1-16-16,-7 3-295 0</inkml:trace>
  <inkml:trace contextRef="#ctx0" brushRef="#br0" timeOffset="735.6688">19992 6357 137 0,'0'-2'289'0,"0"0"29"0,0 6 1 0,0-3-88 16,0 3-59-16,-1 1 54 15,1 1-152-15,1 2-18 0,2 12 25 0,4-5-41 16,-3 4 2-16,4 2 6 16,13 21 60-16,-9-17-51 0,5 2 1 0,-4 1-3 15,1 1-5-15,2-2-9 16,14 24 18-16,-15-28-42 0,1-3-6 16,-2-3-4-16,17 6 2 15,1-13-5-15,-15-9-1 0,-2-3-1 0,0-4 0 16,1-5 0-16,-4-1 0 0,-7-3 0 15,4-2 0-15,-3-18 2 0,0 14-3 16,-5-1 1-16,-1 2-3 16,-8-25-1-16,-18-21-2 0,16 45 9 15,1 6-1-15,2 1 7 0,-3 4 4 0,4 0 0 16,0 1-2-16,2 4-3 0,5 0 2 0,2 3-4 16,2 2 0-1,13 12 36-15,-9-3-22 0,0 1 7 16,10 14 47-16,-10-7-31 0,1 3-1 15,6 31 36-15,-8-18-48 0,-3 1-6 16,-1 5-12-16,-4 2-5 0,0 1 0 0,-6-2-3 0,0 0-7 16,-2-2-3-16,-3 2-5 15,-15 27-43-15,-20 10-131 16,27-61 89-16,-1-5-18 0,3-4-20 0,-5-5-17 16,2-4-13-16,3-3-10 0,0-5-46 15,-1-3-93-15,2-3-37 0,-5-4-6 0,6-3 9 16,-2 1 23-16</inkml:trace>
  <inkml:trace contextRef="#ctx0" brushRef="#br0" timeOffset="1230.3844">20349 6803 64 0,'6'-3'293'0,"-1"2"31"0,0-2 27 15,-2 2-73-15,0 1-81 0,-1 0-46 16,2-2-32-16,4 5 50 0,0 13-60 16,-3-5-66-16,1 1 5 15,9 21 40-15,-7-11-47 0,0-2-2 0,2 4-3 16,0 0-15-16,0 2 0 0,0-1-1 16,0 3-6-16,8 21 5 15,-3-4-10-15,-6-29-6 0,-6 0 2 16,2 2-1-16,-2-7-1 0,-1 1 0 0,1-3 1 15,-3-4 8-15,0-4-8 0,-3 1-3 0,-1-4-1 16,1-2 1-16,-3-2-5 0,-3-5-9 0,-1 0 6 16,-5-26-1-16,7 13 2 0,1-3 2 15,2 0-2-15,2 0 2 0,-1-3-1 0,4 0-2 16,0 3 0-16,5 0 1 0,2 2 4 0,2-1-1 16,5 2-1-16,0 3 5 15,14-15 14-15,-13 21-5 0,-4 2 4 0,-1 2 6 16,1 2 2-16,-3 3 2 0,2 1 5 0,-1 5 8 15,-3 0 4-15,2 2 48 0,-4 4-45 16,-1-1-4-16,-3 5-6 16,-3-1-7-16,1 3-8 0,-1 0-5 0,-3 2-7 0,0 1-6 15,-3-2-8-15,2 1-10 0,0-1-16 0,-1-3-18 16,-1 0-22-16,0-5-25 0,3 0-33 16,0-2-35-16,-2-3-30 0,2-1-94 15,-2-4-80-15,2-2-28 16,4-3 9-16</inkml:trace>
  <inkml:trace contextRef="#ctx0" brushRef="#br0" timeOffset="1763.079">20682 6737 33 0,'2'0'275'0,"4"1"25"0,-5-1 9 0,2 0-59 16,1 2-84-16,0-2-46 0,-2 0-27 0,0 5-12 15,3-3-6-15,-4-1 3 16,2 4-3-16,0-2-3 0,7 9 63 0,-5-5-73 16,-1 1-11-16,3 0-3 0,-2 1-6 0,5 3-4 15,-5-2-4-15,0-1-7 0,-3 0-3 0,4 0-3 16,-4-2-5-16,3-2-3 16,-4 0-4-16,6 3 2 0,-6-7-9 0,3 2-1 15,0-6 1-15,-2 2-1 0,4-3 2 16,2-10 8-16,-7 7-8 0,2-2 1 0,-2 1-4 15,4 1 0-15,-1 2-3 0,-3 0 2 16,1 2-1-16,1-1 0 0,-1 4 4 0,-1 2 3 16,2 1 2-16,1-1 3 15,-3 5 3-15,5 5 11 0,-5-5-12 0,6-1 0 16,-4-1 2-16,2 1 0 0,-1-3 6 0,4-1 4 0,-5 1 8 16,3-3 0-16,-1 0 7 0,3 0 9 15,-5 0 4-15,3 0 1 0,1 0-2 0,-2-3 5 16,-3-2-9-16,3-4-7 0,-3 1-9 15,-1 2-8-15,3-1 11 16,-1 7-31-16,0 3-1 0,1 0 0 16,5 7 5-16,-3-2-9 0,1 1 2 0,0 0 1 15,0-1-1-15,1 1-1 0,-3-1-2 0,2-3 3 16,-1 1-5-16,1-5-8 0,-2 1-6 16,5-2-6-16,1-2-6 0,-3 1-12 15,1-4-23-15,-3 1-19 0,5-11-173 16,-6 6 73-16,-4-3-35 0,0 0-105 15,2-2-74-15,-2-14-428 16,2 12 451-16</inkml:trace>
  <inkml:trace contextRef="#ctx0" brushRef="#br0" timeOffset="1963.9645">21178 6603 76 0,'5'7'303'16,"1"1"38"-16,-1 0 29 0,0 0-74 15,3 3-71-15,1 1-55 0,-4-2-31 0,4 1-26 16,2-1-24-16,-1-4-16 0,-1 2-18 0,3-2-13 16,-2-3-14-1,2 2-11-15,40-10-243 16,-49 0 15-16,-5-2-499 0,-2 2 316 0,1 2 14 16,-2 0 35-1</inkml:trace>
  <inkml:trace contextRef="#ctx0" brushRef="#br0" timeOffset="2110.8831">21272 6774 194 0,'6'5'292'16,"3"2"19"-16,7 2 156 0,-4-6-352 16,-1-2-50-16,30-9-157 0,-24 5-120 15,-4-1-57-15,4-3-26 0,-1-2-7 0</inkml:trace>
  <inkml:trace contextRef="#ctx0" brushRef="#br0" timeOffset="3427.6231">21850 6334 198 0,'2'0'271'16,"1"0"20"-16,-3 2-45 0,0 0-84 0,1 1-55 15,-1 4-32-15,2-2-11 0,-1 5-11 0,0 0-5 16,1 1-1-16,3 1 0 0,-2 1-1 0,4 3-2 15,-4-3-3-15,2-1-5 0,-1 1-3 16,0-1-6-16,2-1-4 0,-3-1-7 0,3-1-4 16,-3-1-1-16,1-4-4 0,0 2-1 0,0-3 1 15,-2 2 0-15,1-4 3 0,-3 2 2 16,0-3-1-16,0 0 4 0,0 0 4 0,0 0 0 16,0-3 4-16,3 2-1 0,-3-4 4 15,0 2-5-15,0-3-1 0,0-1-5 0,0-3-4 16,0 0-4-16,0-15-1 0,1 11-5 15,2 1 2-15,-1 0 3 0,4-3 4 0,-4 4 3 16,4 0 5-16,-2 3 5 0,3 3 5 0,-3-1 3 16,2 2 1-16,2 4 5 0,-4-1 4 0,3 4 4 15,-2-1 6-15,3 6 4 0,-2-2 2 16,2 3 0-16,0-1-1 0,-2 1-5 0,0 0-3 16,4 2-8-16,-2-1-7 15,5 11 18-15,-2-4-15 0,-4-9-22 16,-3-2 0-16,2-2-2 0,-3 0-1 0,2-2-2 15,1 0-2-15,0-1 0 16,4-4-3-16,1-5-2 0,-5 2 1 16,2-1 0-16,0 0-3 0,0 0 2 0,-1 1 0 15,2 3-3-15,-1-1-1 0,-3 2-2 0,1 3 4 16,1 3 0-16,-1-1 0 16,2 5 0-16,4 6-8 0,-5-6-3 0,-2 1-6 15,0 2-11-15,1-2-13 0,0 2-15 0,-2-1-19 16,0-3-19-16,-1-2-18 0,-3 1-20 0,2-3-18 15,-1-1-15-15,0-1-12 0,2-1-54 0,-3-3-94 16,1-3-34-16,-1-1-1 0,0-1 14 0,0 1 25 16</inkml:trace>
  <inkml:trace contextRef="#ctx0" brushRef="#br0" timeOffset="3573.5144">22309 6393 23 0,'7'3'273'16,"-2"0"24"-16,1 2 265 0,1 7-278 15,-3-3-196-15,0-2-18 16,0 3-14-16,-1 1-12 0,0 2-7 0,-2 0-9 16,3 1-10-16,0 0-13 0,-4 1-16 0,2-2-23 0,-1-2-33 15,0-1-99-15,-2-1-99 0,0-3-48 16,-1-2-18-16,2-4 8 0</inkml:trace>
  <inkml:trace contextRef="#ctx0" brushRef="#br0" timeOffset="3956.8888">22416 6333 131 0,'8'5'283'32,"-4"3"26"-32,30 36 501 0,-15-23-624 0,-7-7-119 15,1-6-9-15,-4 4-12 16,3-6-12-16,-2 0-8 0,3-3-7 15,11-6 7-15,-14-1-16 0,-1-2-3 0,-1-3-1 16,1-1-5-16,-4-2 1 0,-3-3-6 0,1-1-3 16,-1 1 0-16,-4-2 0 0,-1-2 3 0,2 3-1 15,-1-2 2-15,-2 3 6 0,3 3 5 16,-3 2 12-16,-1 0 27 0,3 10-19 16,2 1-4-16,3 4-5 0,1 2-11 0,1 2-1 15,2 3 1-15,1 2-2 0,4 3 1 0,-2 1-1 16,0 3-2-16,0 0-2 0,2 2 0 0,-2 1 1 15,0-4 3-15,-2 1 1 0,0-1 3 0,-3 1 3 16,-3-3-1-16,1 0-2 0,-6 0-3 16,1-1-2-16,-1-3-11 0,-7 0-13 0,2-2-20 15,-3-4-22-15,0 0-27 0,-1-6-28 0,-1-2-58 16,-2-2-101-16,1-3-57 0,-3 0-17 16,3-3 6-16,1 1 19 0</inkml:trace>
  <inkml:trace contextRef="#ctx0" brushRef="#br0" timeOffset="4214.3836">22824 6384 246 0,'7'1'293'0,"-3"4"24"0,1-1-39 16,0 3-90-16,4 15 47 0,-5-8-158 15,-1 0-24-15,-2 3-21 0,1 1-25 0,-2 3-29 16,0-3-64 0,-7 18-429-16,3-19 187 0,-3 11-335 0</inkml:trace>
  <inkml:trace contextRef="#ctx0" brushRef="#br0" timeOffset="4669.5651">23175 6440 214 0,'7'7'281'0,"4"-3"5"0,1 1-32 15,4-4-95 1,14 2 21-16,14-3-53 0,-29-3-113 15,-3-1-17-15,7-1-66 0,-10 2-40 0,-4-2-105 16,-1 0-52-16,-8 0-23 0,3 0 2 0</inkml:trace>
  <inkml:trace contextRef="#ctx0" brushRef="#br0" timeOffset="4842.4653">23251 6357 180 0,'0'8'297'16,"0"0"22"-16,0 0-5 0,4 15 65 15,1 10-158-15,-1-14-143 0,-1 0-20 16,3 1-22-16,-2 0-35 0,3 0-47 0,-5-4-99 16,4-1-122-16,-3 1-63 0,0-3-30 0,3-5 4 15,2-1 25-15</inkml:trace>
  <inkml:trace contextRef="#ctx0" brushRef="#br0" timeOffset="5488.4275">23464 6251 111 0,'7'15'277'0,"2"1"21"0,-2 2 0 15,6 0-87-15,-5 0-65 16,6 3-41-16,11 19 29 0,-14-21-94 0,4-3-10 0,-2-1-11 15,0-5-5-15,-1 1-2 0,5-5-5 16,-4-4 1-16,1-2-5 0,-1-1-2 16,-2-5-7-16,-1 0-7 0,-2-4-2 0,-1-2-2 15,-3-1 1-15,2-2-1 0,-6 1 7 16,0-3 5-16,-2 0-1 0,-4 0-7 0,1-2 6 0,-3 3 1 16,-1 1 9-16,0 0 4 0,3 5 10 15,0-2 17-15,-4 2 42 0,6 6-39 0,4 3 0 16,0 2-6-16,0 2-4 0,5 3-5 15,0 4-1-15,1 2-3 0,3 5-2 16,1-2 4-16,12 25 21 0,-1 6 9 16,-11-22-21-16,1 1-1 0,-6-2 1 15,8 29 21-15,-13-29-28 0,0 2-6 0,-5-1-7 16,2-1-12-16,-7-2-17 0,1 0-22 16,-2-5-31-16,-2-1-31 0,2-1-74 15,-9-5-118-15,7-4-55 0,-5 0-16 16,1-2 9-16</inkml:trace>
  <inkml:trace contextRef="#ctx0" brushRef="#br0" timeOffset="5877.1412">23844 6525 45 0,'3'3'273'16,"-2"-3"23"-16,2 0 20 0,0 0-67 15,5-2-79-15,-1 1-44 0,7-1 65 0,-6 4-128 16,1-1-7-16,-2 1-4 16,2 2 1-16,-1 2-4 0,0 0-1 0,-3 3 9 0,1 1-5 15,-3 1-9-15,0 0-13 0,-1 1-9 0,-2-2-6 16,3 1-7-16,-3-3-12 16,0 0-13-1,3 3-207-15,1-16-289 0,-2-2 151 0,2-4-7 16,-2 2 13-16,8-4 29 0</inkml:trace>
  <inkml:trace contextRef="#ctx0" brushRef="#br0" timeOffset="6511.4585">24114 6315 87 0,'5'6'282'0,"-2"-1"26"0,1 3 15 15,0 1-85-15,3 10 52 16,0-9-187-16,-4-1-16 0,2 3-11 0,1-2-10 0,0 3-11 16,-3-4-12-16,2 1-12 0,1 0-9 0,-4-4-8 15,2 0-4-15,-1-3-4 0,-2 2-4 0,3-4-3 16,-2-1-2-16,-1-1-8 0,-1-4-10 0,2 1-6 16,0-2-4-16,-2-3-4 0,4 0-6 15,-2-3 2-15,0-2 9 0,-2-14-18 16,0 15 32-16,0-2 10 0,2 6 6 0,-1 1 6 15,0 1 6-15,-1 3 1 0,3 1 7 0,-1 5 7 16,-1 2 6-16,2 0 6 0,2 5 4 16,1 3 12-16,0 0 6 0,-1 1 4 0,4 0 4 15,-1 2 2-15,0 0 0 0,-1-1-1 0,2-1-5 16,-2-2-6-16,0 1-11 0,0-1-11 16,0 0-8-16,1-1-10 0,-4-5-5 15,0 0-4-15,1-2-3 0,-2-1 1 0,2-4 1 16,-1-4-2-16,0-1-2 0,1-3-1 15,-2-4-3-15,1 1-1 0,1-18-6 0,-5 15 4 16,2-1-2-16,0 3 1 0,2 1-5 0,-3 1 3 16,1 2 1-16,-1 1 2 0,0 2 2 15,5 2 3-15,-3 7 4 0,3 3 2 0,-1 2 0 0,1 5 1 16,3 0 1-16,-1 2-2 0,1 1 0 16,1 0-3-16,-1-1 0 0,0 2-2 0,-1-1-6 15,2-2-6-15,-4 2-20 0,3-3-30 0,-2-1-39 16,-4-3-44-16,-1-3-109 0,0-2-127 0,-2-3-53 15,0 0-7-15,4-1 16 0,2-6 37 16</inkml:trace>
  <inkml:trace contextRef="#ctx0" brushRef="#br0" timeOffset="6875.5722">24636 6411 227 0,'15'-7'287'0,"0"4"23"16,9 1 146-16,-13 4-314 0,8 10 89 15,-11-2-121-15,7 26 219 0,-15-21-228 16,0 1-9 0,-3 14 48-16,-3-18-91 0,-3 15 8 0,7-18-43 15,-1 1-6-15,1-5-13 0,2 2-13 16,2-7-17-16,2 2-13 16,2-2-14-16,10-9-100 0,-5 4 68 0,2 0-6 15,2-2-6-15,-3 2-1 0,4 0 1 16,-1 0-55-16,3 5-397 0,-14 0 243 0,-4 0-1 15,0 0 6-15</inkml:trace>
  <inkml:trace contextRef="#ctx0" brushRef="#br0" timeOffset="7570.9806">22309 7038 206 0,'100'-10'294'0,"12"2"23"15,11-1-17-15,5 4-104 0,11 1-60 16,8 4-21-16,3 2-3 0,3 3-2 0,3 2-3 15,-5 0 0-15,-1-2-3 0,-1 2-18 0,-3-2-23 16,-6 3-21-16,-4-5-19 0,-6-1-13 16,-10-4-12-16,-9-1-17 15,-12 0-22-15,68-11-175 0,-54-6-442 0,-74 11 259 16,-10 0-2-16,-3 0 24 0</inkml:trace>
  <inkml:trace contextRef="#ctx0" brushRef="#br0" timeOffset="8508.8888">22301 7360 180 0,'7'11'292'0,"-3"-1"24"0,1 2-9 16,1 5-97-16,1 1-61 0,-1 0-30 15,-1 2-21-15,0 0-14 0,1 0-8 0,-1 1-10 0,2-2-12 16,0 0-11-16,0-1-11 0,-1-1-8 16,-1-3-9-16,0-4-6 0,1 1-3 15,-3-6-1-15,1 2-5 0,-2-6-2 0,1-1-4 16,-1-3-2-16,0-2-3 0,-2-3-1 0,4-3 4 16,-4-2-1-16,-4 2 3 0,4-1 3 0,0-1 3 15,-2-2 1-15,-1-14-3 16,3 16 2-16,0 1-1 0,1-1 1 0,1 5 4 0,0 0 5 15,2 4 6-15,0 0 7 0,0 4 5 16,2 2 5-16,7 8 36 0,-6 0-30 16,1 0-2-16,-1 2 0 0,1 3 1 15,0 0 1-15,-4 1-3 0,5-2-3 0,-1-1-3 16,-4 0-1-16,5-1-8 0,-6-4 4 0,3 0-10 16,2-4-6-16,-5 0-1 15,1-3-4-15,3-1 1 0,5-8-13 0,-8 3 9 16,4-4 4-16,-2-2-2 0,0-1-2 15,1-3 0-15,5-9-1 16,-7 11-1-16,1 2-2 0,1-8 0 0,-3 11 2 16,0 5-1-16,2 0-3 0,-1 6 2 0,0 2 1 15,1 3 3-15,2 3 0 0,-1 3 0 0,3 2-2 16,0 0-3 0,22 30-60-16,-11-19-46 0,-6-17 25 15,-4-1-22-15,11 2-165 0,-12-11 59 16,-3 0-93-16,2-3-36 0,0-4-4 0,-2-1 13 15,-2-2 15-15</inkml:trace>
  <inkml:trace contextRef="#ctx0" brushRef="#br0" timeOffset="8655.8034">22853 7533 85 0,'1'8'275'0,"2"0"21"0,-2 0-7 16,2 2-65-16,0 4-84 0,1-1-46 0,3 4-31 15,0 3-21-15,-1-1-13 16,0 2-8-16,9 23-6 0,-9-26-21 15,0 1-15-15,3-5-19 0,0 1-56 0,-3-6-99 16,-3 2-68-16,-1-4-28 0,4-2-6 0,-1-5 8 16</inkml:trace>
  <inkml:trace contextRef="#ctx0" brushRef="#br0" timeOffset="8848.7583">23140 7620 240 0,'17'3'278'0,"1"-2"16"0,-2 3-56 16,1-1-87-16,22-1 30 16,-18-2-122-16,3-1-11 15,54-10 33-15,-50 6-77 0,-6-3-15 0,2 3-17 16,-4-2-18-16,0-1-51 0,-8 1-99 0,-4-1-65 16,0 0-24-16,-3 3-5 0,-3-2 5 15</inkml:trace>
  <inkml:trace contextRef="#ctx0" brushRef="#br0" timeOffset="9073.5933">23327 7486 146 0,'1'6'281'16,"0"2"21"-16,-1-2-11 0,3 1-81 0,-3 1-67 15,1-1-34-15,5 11 50 0,-4-7-103 16,4 2-11-16,-3 2-7 16,7 23 3-16,-8-16-40 0,4-1-25 0,-4-1-39 15,4 2-117-15,-3-4-98 0,-1-1-45 0,0-2-22 16,5-4 6 0</inkml:trace>
  <inkml:trace contextRef="#ctx0" brushRef="#br0" timeOffset="9729.802">23831 7395 7 0,'0'8'286'0,"2"-1"30"16,-2 0 24-16,1 2-37 15,2 3-100-15,-1 24 173 16,1-6-205-16,-3-15-98 0,0 2-14 0,0 19 28 15,6-20-58-15,0 0-9 16,-2-2-7-16,2 0-4 0,-4-3-4 0,5-3-7 16,-2-1-3-16,0-2-1 0,5-2-21 15,-4-6 8-15,-2-4 1 0,3-1-2 0,-2-4-2 16,1-1 6-16,-3-2 2 0,0 0 3 0,-2 1 3 16,5-2 0-16,-5-1 4 0,1 2 0 0,-2 0 3 15,0 3 0-15,0 0 2 0,0 3 4 0,0 1 5 16,0 4-1-16,0-1 3 0,6 4 6 15,-3 0 3-15,2 2 3 0,2 0 1 16,2 4 6-16,-1-1 2 0,0 3 3 0,-1-1 4 0,3 1 2 16,-4 1 6-16,7 8 58 15,-6-8-57-15,-2-2-7 0,0 2-7 0,1-1-12 16,0-2-9-16,-3-2-4 0,-1-2-3 16,11-5 1-16,-6 0-8 0,1-4-4 0,2 0-7 15,-2-1-6-15,2-5-10 0,13-14-44 16,-11 12 34-1,1 2 1-15,10-6-16 16,2 11 25-16,-19 14 27 0,0 2 4 16,1 4 0-16,-2 17 4 15,-3-12-7-15,5 34-38 16,-5-37-7-16,10 15-275 0,-10-24 78 16,-2-4-100-16,0 0-42 0,5-3-5 0,-2-1 19 15,3-4 33-15</inkml:trace>
  <inkml:trace contextRef="#ctx0" brushRef="#br0" timeOffset="10072.6019">24387 7631 57 0,'9'-6'278'0,"1"4"24"16,0-5 8-16,8-1 119 0,-6 8-290 0,-3 0-24 0,1 3-4 15,-3 1-4-15,2 1 3 0,0 3 0 16,-5 2-2-16,0 15 96 0,-4-8-112 15,0 1-16-15,-4-1-19 0,1 0-15 0,2 0-16 16,-5-2-24-16,4-4-25 0,2 2-29 16,2-4-31-16,4-3-36 0,2-3-41 0,-1-3-79 0,3-3-112 15,3-3-47-15,22-13-392 16,-13 10 437-16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23:28.5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2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1-10-07T00:25:32.417"/>
    </inkml:context>
  </inkml:definitions>
  <inkml:trace contextRef="#ctx0" brushRef="#br0">10007 7916 144 0,'0'-2'268'0,"-1"-4"22"0,-1 0-10 0,1 0-97 15,-1-5-52-15,-1 2-22 16,1-10 80-16,-1 8-98 0,1 1 1 0,-2 1 0 16,4 0-3-16,-1 1-2 0,0 1-7 0,-1-1-6 15,2 3-4-15,-5-2-6 0,5 2-5 16,-2 1-6-16,2 1-8 0,0 0-6 0,0 1-7 0,0 0-7 15,0-1-6-15,0 0-3 0,0 3-2 16,0-2-3-16,0 1-3 0,0-1-2 0,0 1-1 16,0 1-3-16,0 0-1 15,0 0 1-15,0 0-2 0,0 1-2 16,0 2 0-16,0-1 0 0,2 5 1 16,5 1 0-16,-5 2-1 0,4 4 2 0,-3-1 0 15,4 2 0-15,-3 0-2 0,6 2 1 0,-4-1 1 16,1 2 0-16,2-1-2 0,-1 3 0 15,1-3 1-15,-2-2 2 0,1 2-3 0,1-4 2 0,0 0 1 16,0-1-1-16,-4-4 1 0,2 2-1 0,0-2 2 16,0-2-1-16,-2 0 10 15,1-1-5-15,3 1 0 0,-4-4-4 16,1-2-6-16,-6-1 6 0,2-6 2 16,3 0 2-16,16-21 9 15,-8 8-7-15,14-35 10 0,-11 22-7 16,1-3-2-16,-2-2-1 0,0 0-2 0,-1 1 0 15,-2 3-2-15,-1 2-1 16,-1 7 2-16,7-32 6 16,-13 35-9-16,-4 14-2 0,0 2-1 0,0 3-1 15,0 0-1-15,0 2 0 0,0 1-1 0,0 3 2 16,0 0 0-16,-1-1-1 16,-1 3 3-16,2 10-5 15,0-10 1-15,0-2-3 0,-3 4-38 16,3-4-1-16,3 0-116 0,0-2 48 15,-2 2-21-15,5-3-22 0,-2-3-15 0,-2 2-89 0,1 1-72 16,0 0-26-16,-3 0 1 0,2 0 20 16</inkml:trace>
  <inkml:trace contextRef="#ctx0" brushRef="#br0" timeOffset="303.8297">10522 7743 18 0,'0'0'275'16,"0"3"24"-16,0-3 15 0,0 1-65 0,0 2-90 16,-3-1-60-16,3-2-34 0,0 0-25 0,0 1-13 15,3 1-12-15,-2-1-7 0,3 1-4 0,1 1-3 16,2-3 1-16,-3 3 4 0,2-2 2 0,0 0 3 15,3-1 3-15,2 0 2 0,0 0-2 16,5-1-2-16,11-3 6 0,-12 4-21 16,-4-3-25-16,1 3-14 0,-4 0-24 15,-4-2-593-15,-13 1 364 0,2 1-1 16,-4 0 13 0</inkml:trace>
  <inkml:trace contextRef="#ctx0" brushRef="#br0" timeOffset="464.7343">10457 7928 25 0,'0'7'243'0,"0"-2"10"15,9 12 261-15,-5-14-448 0,1 0-27 0,0-1-7 16,4-2-4-16,-1 0-6 16,3-2-2-16,0-1-6 0,0 0-5 0,0 0-10 15,0-3-11-15,19-9-295 16,-26 10 73-16,5-7-280 0</inkml:trace>
  <inkml:trace contextRef="#ctx0" brushRef="#br0" timeOffset="1012.3609">10868 7656 29 0,'0'-5'254'16,"-3"2"17"-16,-2 3 3 0,-4 0 38 15,2 5-242-15,-1 0-28 0,-5 14-2 16,6-6-28-16,4 3-5 0,-1 1 0 16,-1 1 4-16,4 2 8 0,-2 5 6 0,-2-1 9 15,5 2 5-15,-2-1 3 0,2-1-3 0,0-1-6 16,0 1-5-16,0-3-9 0,2-3-6 16,-2 0-4-16,2-4-2 0,2 1-2 15,-2-4-3-15,-1-2 2 0,0-1-1 0,3-3 1 16,-2 0-1-16,1 3 12 0,-2-6-7 15,0 0 0-15,3-1 1 0,-4-2 0 0,3-2-4 16,0-4-4-16,-2 2 2 0,5-2-1 0,-2-1-2 16,3-2 1-16,2 0 0 0,-2-1 2 0,1 2-3 15,1-3 1-15,-2 3-1 0,-1 0 0 0,3-2-1 16,-2 2 4-16,-2 1-1 0,1 0 1 0,-2 0 2 16,1 0-1-16,-2 3-3 0,-1 2-1 15,-1 0 1-15,-1 0 2 0,1 1 2 0,-1 1 1 16,0 1 5-16,-1 0-2 0,0 1 2 0,-1 1-1 15,2-2-7-15,-3 3-1 0,-2 0 1 16,4 0 0-16,-3 4-1 16,-1-1 2-16,-10 21 5 0,7-1-12 15,2-14 0-15,1-1 3 0,4 4-1 16,-2-5-6-16,0 0 5 0,3 1 3 0,3-1-1 16,0-1 0-16,3 7 4 0,0-12 0 15,2 1-4-15,0 0 3 0,-1-2-2 16,2 2 2-16,2-2-7 0,-1-3-7 0,-1 1-12 15,2-1-13-15,-3 0-12 0,3 0-15 0,-3 0-11 16,3 0-9-16,-1 0-17 0,-3-1-43 0,0-1-71 16,1 0-39-16,-1-2-14 0,1-1 0 0</inkml:trace>
  <inkml:trace contextRef="#ctx0" brushRef="#br0" timeOffset="1375.4959">11133 8020 225 0,'4'-5'274'0,"0"0"236"0,-3 2-327 16,-1 3-54-16,-1-1-32 0,-1 1-25 15,-2 0-19-15,-1 1-15 0,1 0-12 0,0 4-11 0,0 0-4 16,1 0-5-16,-3 3 1 16,1-1 0-16,0 2 5 0,-1 2 2 0,0 9 18 15,4-8-17-15,0 0-2 0,2-4-2 16,0 3-4-16,2-6-1 16,-2 2-2-16,8 4 10 0,-1-7-2 0,0-3 5 0,3-1 4 15,-1-1 3-15,4-1-2 0,-1-3-4 16,-1 0-4-16,15-9 7 15,-15 5-12-15,5-9 20 0,-10 8-7 0,-2-1 2 16,-1 2 3-16,-3-3 2 0,-3 0-1 16,2 0-1-16,-2 1-1 0,0 0-2 0,-2 2-5 15,0 0-1-15,0 1-5 0,-3 2-2 0,4 2-4 16,-2-2 0-16,4 1-4 0,2 1-2 0,-1 2 0 16,-1 1-2-16,2-1-1 0,0 1-3 0,2 1-9 15,-1 0-12-15,1 0-77 16,-2 0 22-16,6 3-240 15,-4-3 205-15,3-2 2 0,-1 1-35 16,-2-2-343-16,0 1 213 0,4-7-265 16</inkml:trace>
  <inkml:trace contextRef="#ctx0" brushRef="#br0" timeOffset="2028.7946">11290 7903 229 0,'4'0'275'0,"0"2"14"16,0-1-62-16,-2 1-79 0,0-2-56 15,0 10 13-15,0-4-72 0,-2 1-3 16,0 2-8-16,0 8 30 0,0-6-24 16,0 2 2-16,0-1 3 0,0 2 2 0,0 1-1 0,0-2-4 15,0-1-3-15,0-1-4 0,0-1-7 16,0 0-4-16,0 2 4 0,0-4-5 0,0-2-8 16,3-2 10-16,0 3 1 0,-3-6-15 15,3-1 7-15,-3 0 9 0,1-1-2 0,2-1 8 16,-2-3 0-16,1 1-1 0,-1-3-3 15,1-2-5-15,0-1-8 0,4-12-7 16,-2 12 1-16,0-3 1 0,0-5-2 16,-2 9 4-1,-2 1 2-15,8-7-4 0,-6 15-1 0,0 0-1 16,2 0-2-16,-1 3 1 0,3 2 2 16,-3 0 3-16,0-1-1 15,-2 3 4 1,16 24 38-16,-14-26-37 15,1-1-1-15,3 0 1 0,-2-4-4 16,0 0 1-16,20-13 11 0,-14 4-9 16,2 0 2-16,1-4-2 0,15-16-1 15,-16 14 1-15,-3 3-2 0,1-1-2 0,-4 0 2 16,-4 3 1-16,-1-3 0 0,-2 2 1 0,0-1 0 16,-2 3-1-16,-7-8 5 15,6 12-5-15,-2-2-3 0,1 6 2 0,0 0-1 16,0 1-3-16,2 2-3 15,2 15-14-15,2 4 4 0,2-10 11 16,0 1-1-16,8 14-2 31,-3-14 2-31,29 39-8 16,-23-27 13-16,-5-16 0 0,-3 0 1 0,-2-4 1 16,4 7 7-16,-9-8-2 0,0-1 3 0,0 0-1 15,-3 1 1-15,-3-1 0 16,1-2-4-16,-24 7-2 15,20-6-6-15,-11 4-20 0,16-3 2 0,-4-2-9 16,3-2-13-16,-2-3-106 0,9 0 45 16,2-1-15-16,2-3-66 0,2-5-84 31</inkml:trace>
  <inkml:trace contextRef="#ctx0" brushRef="#br0" timeOffset="2283.635">11867 7618 35 0,'0'6'254'16,"0"1"16"0,0 0 10-16,-5 18 89 0,5-13-326 0,0-1-12 0,2 3-7 15,-1 1-1-15,1 2 1 0,-2 1 6 0,0 0 6 16,0 4 3-16,0-2 3 0,0 3 1 16,0 1-2-16,0 22 25 15,-3 1-21-15,3-25-30 16,0-3-3-16,3 18 6 0,-3-24-13 15,5 7 3-15,-3-10-4 0,-1 4-2 16,0-9-3-16,-1 0-1 0,0-2-6 16,-1-3-16-16,0 0-20 0,-2-1-24 0,-1-1-61 0,-5-3-113 15,-2 0-54-15,1 1-14 0,-3-3 2 16,2-1 15-16</inkml:trace>
  <inkml:trace contextRef="#ctx0" brushRef="#br0" timeOffset="2450.5424">11717 7881 86 0,'4'0'263'0,"1"-2"14"0,-1 2 2 0,2 0-104 16,2 0-75-16,2 0-43 0,2 0-19 15,3-1-9-15,48-7 18 16,-38 3-48-16,2 1-16 0,4 0-44 16,-3-4-107-16,2 2-64 0,0-1-32 0,-2-1-11 15,2 1 2-15</inkml:trace>
  <inkml:trace contextRef="#ctx0" brushRef="#br0" timeOffset="2985.8111">12280 7827 16 0,'0'4'246'0,"-2"-2"16"15,2 5 199-15,0-4-250 0,0-2-157 0,-1 3-14 16,-2-3-12-16,2 3-11 0,0 0-2 15,-2 4-1-15,-1-1 0 0,-2 2 2 0,0 0 0 16,-3 3-1-16,-9 26 25 0,11-22-31 16,3-1-2-16,-2-3-1 15,4 3-3-15,0-6-3 0,2-1 1 0,2 0-1 16,-2-3 5-16,4-2-1 0,3-1 6 16,6 0 9-16,-4-5-9 0,0-1-3 0,-1-2 4 15,0-1-3-15,0-2 3 0,2-1-1 16,-4 0 0-16,7-8 12 15,-3-12 25-15,-9 20-20 16,-1 3-5-16,0-6 56 0,0 8-38 0,0 2-3 16,0-1-7-16,0 1-1 0,4 3-14 0,-4 3-8 15,0-3-1-15,1 3-7 0,3 0 0 16,0 0 1-16,2 7-2 16,-2-4 0-16,2 1 2 15,-1-3 0-15,7 14 7 0,-9-14-6 16,0-2 0-16,-1-1 2 0,0 0 0 15,2-2 0-15,1 0-1 0,0 1-2 0,1 0 0 16,0 1-4-16,0 0 1 16,1 1 3-16,5 9 2 0,-2-7 0 0,-2 2-1 0,-1-1 0 15,0 2-1-15,0-1-1 0,-3 2 1 16,4-4-1-16,-4 0 1 0,4 1 1 0,-2-2-4 16,-1-1 3-16,4 0 0 0,-2-1 3 15,20-6 7-15,-18 4-10 16,-1-1-14-16,1 2-24 0,-1 2-30 15,-3-1-35-15,-3 1-112 0,-2 1-88 0,5 0-36 0,-5-1-4 16,0 3 17-16</inkml:trace>
  <inkml:trace contextRef="#ctx0" brushRef="#br0" timeOffset="3951.762">11813 8576 87 0,'3'2'245'0,"-2"0"16"0,-1-2-31 0,0 0-72 16,2-2-63-16,-2 0-39 0,0 2-21 16,1-2-11-16,-1-1-7 0,2 1 1 0,-2-1-3 15,0 0 1-15,0 2 2 0,0-3-1 0,0 2 5 16,0-1 3-16,-2 0 5 0,1 1 6 0,-1-1 3 15,-2 1 5-15,0-1 0 0,1 3 0 0,-2 0-1 16,0-2-8-16,-1 0-7 0,1 2-8 16,-3 2-6-16,1 0-5 0,-1 5-6 0,0 1-1 15,0 0 0-15,0 4 0 0,-2 2-1 16,0 0 0-16,3 3 1 0,0 1 0 0,0-1-2 0,3 2 0 16,-1-3 0-16,3 1 2 15,2-2-2-15,0-3-1 0,6-3 1 0,-5 1 0 0,3-5 0 16,2 2 2-16,-1-7 3 15,4 0 2-15,24-9 12 0,-18-1-14 16,9-14 1-16,-14 10-5 16,0 1-1-16,0-4 0 0,-2 0 1 0,-2 2-3 15,0 0-1-15,2-15 1 0,-5 19 2 16,-1 1 5-16,0 1 2 0,-2 3 3 0,0 1 2 16,0 2-1-16,0 2-4 0,0 2-4 15,0 4-1-15,0 17-3 0,0-10 4 16,0 2 0-16,0 14 5 15,2-13 2-15,0 17 14 0,0-17-10 16,0-2 1 0,0 0-4-1,14 39 16-15,-10-39-53 16,-2-10-12-16,-1-1-20 0,1-2-26 0,1-2-30 16,-1-1-99-16,-4-1-73 15,0-2-27-15,1-7-313 0</inkml:trace>
  <inkml:trace contextRef="#ctx0" brushRef="#br0" timeOffset="4280.5755">12178 8589 180 0,'2'2'262'16,"2"1"11"-16,1-1-42 0,-2 0-89 0,2-1-55 15,-1-1-29-15,2 0-14 16,8-3 20 0,-8 1-42-16,18-3 25 0,-16 2-40 15,2 0 1-15,10-5 4 0,-13 4-10 0,14-4 2 16,-10 7-1-16,-2-3-3 0,1 2-3 15,2-1-31 1,-4 2-78-16,-10 2-298 0,-4 1 144 16,3-1-8-16</inkml:trace>
  <inkml:trace contextRef="#ctx0" brushRef="#br0" timeOffset="4449.4762">12216 8741 193 0,'6'2'256'0,"1"-2"-11"0,1-2-34 0,-1 0-77 0,4-1-58 15,-1 0-34 1,-2 1-18-16,59-17 1 16,-57 13-67-16,-2 2-85 15,3-8-310-15,-3 5 182 16</inkml:trace>
  <inkml:trace contextRef="#ctx0" brushRef="#br0" timeOffset="4779.8083">12578 8571 90 0,'-4'3'247'15,"1"-1"3"-15,-1-2-35 0,3 2-51 16,-2 0-56-16,-4 1-13 0,7-2-76 15,0-1-7-15,0 5 1 0,-2-3-11 16,-8 13 13 0,9 4-3-1,2-7-3-15,11 58 34 16,-5-55-39-16,-1-1-3 0,12 10 4 16,-7-14 4-16,1-5-2 15,2 0 11-15,13-3 50 0,-10-3-34 16,9-8 33-16,-14 0-38 15,-2-1-9-15,2-36 58 16,-16 34-69-16,-1-2-1 0,-8 2-1 0,-1 1-14 16,-5-1-20-16,-1-2-28 0,-6 2-106 0,-3-2-93 15,-3 4-48-15,-2 0-14 0,-5 0 3 0</inkml:trace>
  <inkml:trace contextRef="#ctx0" brushRef="#br0" timeOffset="23059.5411">9090 6160 31 0,'0'-1'198'0,"0"1"5"0,0 0-18 15,0 0-22-15,0 0-29 0,0-2-28 0,0 1-29 16,0 1-19-16,0 0-10 0,0 0-5 16,0 0-2-16,0 0-5 0,0 0-4 0,0-3-5 15,0 3-2-15,0-2-7 0,0 1-2 0,0 1-4 16,0 0-4-16,0 0-2 0,0 0-3 0,0 0-2 16,0 0-1-16,0 0-1 0,0 0 0 0,1 0 0 15,-1 0 0-15,2 0 1 0,0 0-2 16,-2 0 1-16,0-2 1 0,0 2 2 0,0 0-1 15,0 0-1-15,0 2 0 16,0 1 1-16,4 3-11 0,-2-6 7 16,-2 0-12-16,3 1 6 0,-1-1 4 15,1 3 0-15,1 0-6 0,0 0-10 0,-4 0-3 16,4 1-19-16,-2-2-36 16,1 1-55-16,-1 2-311 15,1 0-62-15</inkml:trace>
  <inkml:trace contextRef="#ctx0" brushRef="#br0" timeOffset="23259.6319">9164 6253 184 0,'3'3'238'0,"-1"0"-13"15,3-1 68-15,1 0-194 0,-4 1-77 16,2-1-6-16,0 3-2 0,0-3-7 0,-2 1-1 15,1-3-3-15,2 0-4 16,6 4-29-16,-7-4-39 0,-2 1-90 16,-2-1-279-16,1-1 194 0</inkml:trace>
  <inkml:trace contextRef="#ctx0" brushRef="#br0" timeOffset="23472.3098">9347 6363 54 0,'2'3'237'0,"0"1"11"16,3-2-33-1,-3-1-56-15,5 7 13 0,-5-7-164 0,0 2-6 16,2 0-2-16,-2-1-2 0,-2 1-1 16,3 0 3-1,4 10 0-15,-6-11-167 0,-2 0-22 0,-1 1-36 0,1-3-17 16,-2 4-5-1</inkml:trace>
  <inkml:trace contextRef="#ctx0" brushRef="#br0" timeOffset="23657.2029">9517 6570 103 0,'7'4'242'0,"2"0"226"15,-5 0-322-15,7 6 10 16,-8-7-136-16,3 2 5 0,-1-2-20 0,0 0-3 16,-2 0-7-16,3-2-31 0,-2-1-85 0,3-3-73 15,-2 2-36-15</inkml:trace>
  <inkml:trace contextRef="#ctx0" brushRef="#br0" timeOffset="25543.4024">9828 5600 97 0,'-1'0'155'0,"-1"3"12"0,2-1-4 0,0 0-14 16,-2-1-19-16,2 1-23 0,-2 0-34 0,0-1-33 15,2 1-19-15,-2-2-6 0,0 1-3 16,2 0-2-16,-1 0-4 0,-3 1-2 0,1-2 2 16,1 3-3-16,-3-3-1 0,3 2-2 0,-1-1 0 15,-3 1 2-15,4-2 1 0,-3 3 1 16,1-3-2-16,0 1-2 0,0 1 2 15,-1-1-2-15,3 0-1 0,-3 1-1 0,3 1 0 0,0-1 1 16,-1 1-1-16,0 0 0 0,1-1 1 16,-2 0 1-1,-5 6 8-15,1-3-6 0,5-5 1 16,1 2-2-16,-2 0-7 0,2-1 4 16,-7 3 4-16,-3-1-1 0,8-3 8 0,-3 4-4 15,3-3-5-15,-1 3 3 0,-3-1-5 16,-8 7-10-16,9-7 8 15,3 1 0-15,-2-1 1 16,0 2 3-16,-4 4 22 16,-6 1-9-16,14-6-11 0,-4-1-7 0,1 2 0 15,-2-1 6-15,0-1 0 0,2 1-1 0,-1-3 0 16,1 3 0-16,-1-1 4 0,1-2-3 16,0 1 4-16,-10 6 0 15,12-3-5-15,-5-1-2 0,0 1 3 16,4-1-5-1,-19 18 7-15,16-18-2 16,-6 4 3-16,4 1 5 0,4-6-7 16,1 0-4-16,-3 7-6 0,3-7 6 15,0 0 1-15,0-1 1 0,-1 2 0 0,2-1-1 16,-1-2 0 0,-7 6-2-16,-14 13 3 0,17-16 1 31,1 3 0-31,-41 14 6 15,42-18-5-15,2 1-2 0,-3 1-2 0,3-2 1 16,-3 1 0-16,-3 0 0 16,1 6 2-16,3-5-1 15,-3 7-1-15,-9 0-4 0,9-7 2 0,1 3 2 16,-3-1 0-16,1 1 0 0,2 0 0 16,-9 11-3-16,8-11 3 0,4 1 1 0,-2-4 1 15,0 1 0-15,0-1 3 16,1-2-6-16,-5 2-3 0,7-1 2 15,0 0 0-15,-4 6 4 0,4-5 3 0,2-3-2 16,-8 3-1-16,5-1 1 16,-1 1-1-1,-26 18 2 1,16-14-3-16,8-5-4 0,4 0 2 16,3-1-2-16,-3 0-3 15,2-2 6-15,-2-1 0 0,4 0 4 16,0 0 0-16,0 0-2 0,0 2 1 15,0-1-1-15,0-1 0 0,0 0 0 0,0 0-2 16,-2 0 1-16,2 1-2 0,0-1 0 16,0 0-1-16,0 0-4 15,0-8-190-15,0 3-2 16,0-8-283-16,0 3 230 0</inkml:trace>
  <inkml:trace contextRef="#ctx0" brushRef="#br0" timeOffset="25825.2409">9040 5973 137 0,'0'-3'245'0,"0"1"-3"15,0 0-33-15,0 2-44 0,0 0-48 16,-1 0-37-16,-5 0 18 0,4 0-71 0,-1 0-11 16,1 5-21-16,-2-1 3 0,0 3-1 15,-1 1 1-15,-1 0 6 0,0 0 0 0,1 2 15 0,-1 0-5 16,1 2-4-1,-1 0-1-15,-18 61 6 16,22-59-14-16,2-1 2 0,2 0-2 16,1 0 5-16,9 9 2 0,-2-13-4 15,2-3-4 1,6-3 2 0,128-28-20-16,-120 18-4 0,2-1-19 0,-6 0-101 15,-3-3-81-15,-7 2-40 0,-1 2-17 0,-3-1-1 16</inkml:trace>
  <inkml:trace contextRef="#ctx0" brushRef="#br0" timeOffset="27756.367">7489 6861 213 0,'4'0'259'16,"0"0"10"-16,-1 0-59 0,-2 0-89 15,4 2-51-15,0 1-8 0,-3-3-49 16,3 4-6-16,-1 0-5 0,0 0 1 0,-1 1 5 16,2 2 4-16,2 1 5 0,0 0 1 0,-3-1 1 15,0 2 0-15,4 0-1 0,-3 0-4 0,-1 0-2 16,4-1 2-16,-5 0 1 0,5 5 13 16,-5-7-17-16,-2-2 0 0,3 1-2 15,-1-2-5-15,1 5 17 16,0-4-17-16,-2-3-1 0,-1 1-3 15,-1 0 0-15,3 1-1 16,-2 1 1-16,3-6 4 0,-1 0 4 0,-3 2 6 16,2-1 6-16,-4-1 6 0,-1 0 1 15,3 2-2-15,-1-2-4 0,-3 1-4 16,1-3-6-16,2 2-4 0,-5-1 1 0,4-2-2 16,0 1-2-16,-1-1 0 0,-1-2-1 0,3 2-2 0,-2-3-4 15,0 0 2-15,0 0 1 0,1 0-2 16,1 0-1-16,-7-10 1 0,6 9 2 15,1 1-1-15,-7-12-3 16,8 13 3-16,0 2-2 16,0-5-1-16,5-2 1 0,-4 6 1 15,1 2 2-15,3-7-1 0,-1 8 1 16,-2-2 1-16,0 2 0 0,2-2-1 0,-4 3-1 16,3 0 1-16,0-2-2 0,2 0 1 15,-2 0 1-15,1-1 0 0,-4 3 0 0,0 1-2 16,4-1 1-16,-2 0 1 0,-1 2 0 15,3 5 0-15,0-3 3 0,1 3 1 16,0 0-2-16,2 6 4 16,0-3 2-16,-3-1-1 0,3 2 1 0,-3 0 2 15,4 1 0-15,-1-1 1 0,-2 2-1 0,1-3-1 0,-3 2-1 16,4-3-3-16,-4 1 2 0,2-2-3 16,-2-2-2-16,1 4 5 0,0-7-1 15,-4 1-1-15,1-1 3 0,2 1-1 0,-1-2 0 16,-2 0-2-16,2 0-1 0,-2-2 0 0,0 1-3 15,3-2 0 1,-2-8 12-16,-5-1-8 0,4 4-15 16,-2 1 3-16,2-1 3 0,-2-1 2 0,1 2 0 15,-1-3 2-15,1-1 11 0,1-7-19 16,0 6 4-16,0 3 2 16,1 1-3-16,2-6 5 0,-1 3 1 15,0 8-1-15,-4-1-3 0,2 1 2 16,-2 0 1-16,2 3-2 0,2-2 0 15,4 2 0-15,-4 2 1 0,2-2-1 0,0 0 2 16,0 0-1-16,6 3-4 0,-8-2 5 16,6 1 1-16,-3-1 0 0,1 2 3 15,-1-1 0-15,1 1 1 0,0 1 0 0,1 1 0 16,1 2 1-16,-2 0-2 0,-1 1 1 0,2 0-2 16,-1 0-1-16,3 11-1 15,-3-10-1-15,5 7-2 0,-7-7 2 0,0-2-2 16,1 0-2-16,8 6-25 15,-7-13-5-15,-1 2-22 0,3-2-18 16,-4-2-63-16,-2-1-106 0,1-1-54 0,-2-2-16 16,0-2 5-16,2-3 12 0</inkml:trace>
  <inkml:trace contextRef="#ctx0" brushRef="#br0" timeOffset="28599.5261">8038 6633 86 0,'-2'7'251'16,"0"2"12"-16,-1 2-24 0,-3 1-73 16,1 0-74-16,0 1-39 0,-1 1-20 15,1 3-11-15,-4 15 19 0,7-17-21 16,-1 0 1-16,0-2-2 0,0 1-1 0,2 0-5 15,0-4-2-15,1 8 7 0,1-11-13 16,0 1 0-16,2-4-1 0,0-2 1 0,0 0 0 16,-1-2-1-16,5-4-1 15,3-6 10-15,4-8-10 0,-6 8-2 0,-1-2 0 16,-1-1-1-16,-4 1 2 0,4 0-2 16,-4-1 3-16,-2 3-5 0,2-1 2 0,-2 2 0 15,0 1-1-15,-2-4-1 16,2 8 10-1,0 0-4-15,0-3-3 0,2 7-7 16,-2 0-2-16,5 0 3 0,-5 2 2 16,3-1-1-16,0 4 4 15,-1-1 3-15,3 3-3 16,-3-2 0 0,41 53 21-16,-37-46-13 0,3 1 3 15,-1-1 2-15,5 17 16 16,1 0 13-16,-8-12-18 0,4 14 27 0,-5-16-23 15,-3-1-1-15,5 0-3 0,-5-2-2 16,2-1-1 0,-2 35 86-1,-2-39-87 1,-6 10 8 0,-24 8 21-1,26-21-45-15,-14 8-6 0,14-12 0 16,-7 7 0-1,4-6 1 1,-18 4 2-16,16-5 2 16,1-5 4-16,4 4-6 15,-1-1-1-15,-10-19-4 16,10 13-1-16,1-14-2 0,1 12 2 16,-1-2-3-16,3-3 1 0,1 3 0 0,-2 0 1 15,1 0 0-15,1 1 3 0,0 1-1 16,0 0-4-16,3-14-2 0,-2 19 7 15,3-2 1-15,-1 2 5 0,-1-1-3 0,5-2 1 16,1 4 0-16,-2-4 0 16,12-3 2-16,1-5-4 0,-8 6 1 0,3 1-1 15,-3 0-1-15,2-2 2 0,0 2 1 0,-2-1-2 16,-1 0-4 0,8-9-25-16,-11 12-6 0,1-7-65 0,-6 8 31 15,-2 0-14-15,0 2-46 0,-4-3-88 0,0 4-56 16,0-2-16-16,-4 1-2 15,3 0 8-15</inkml:trace>
  <inkml:trace contextRef="#ctx0" brushRef="#br0" timeOffset="29403.1937">8268 6421 210 0,'7'-1'251'0,"-4"-1"-22"15,-1 0 98-15,1 2-228 0,-1-3-33 0,-2 1-16 16,0 2 3-16,0 0-10 16,0 0-7-16,-7 0 36 15,2 2-61-15,-1 1-7 0,0-3 0 16,1 4-1 0,-22 11-9-16,14 3 1 0,5-6 5 15,2-1 2-15,-1 3-1 0,5-4-1 0,0 3 0 16,1-3-2-16,1 1-1 0,1-2 2 0,1-1 0 15,3 0-1-15,1-1 1 0,11 5 2 16,-7-7-1-16,2 0 0 0,1-3 1 0,-2 3 1 16,2-2 1-16,-3 2 1 0,2-2 0 15,1 1 0-15,-2 1-2 0,-1-1-1 0,-4 2 3 0,2-2-1 16,-6 1 0 0,-1 1 2-16,2 3 15 0,-6 2-3 0,3-6-9 15,-2-3 0-15,1 3-5 0,-4-2 0 16,0 0 1-16,-1 0-3 0,-8 0-2 15,9-2 1 1,-1-1 0-16,-25-12-26 16,26 9 12-16,-2-4-1 0,2 1-3 0,2-2 2 15,3 0 2-15,0 1-1 0,3-2 1 16,0 0 1-16,6-9 0 16,-4 10 10-16,10-12 7 0,-10 11 6 0,4 1 3 15,-3 2 3-15,-3 2 7 0,0-1 7 0,-2 2 6 16,3 3 2-16,-2-1 0 15,-2 2-2-15,4 2 20 0,0-3-38 0,-1 0-4 16,0 3-2-16,3 0-2 0,-1 4-2 0,0 1 0 16,0-1-1-16,1 1 1 0,-2 0 5 0,3 0-2 15,-2 2 1-15,5 8 9 0,-3-10-12 16,-3 0-7-16,2-2 1 0,2 4 5 16,-4-5-5-16,-2-2 2 0,0 1-2 15,3-1-2-15,-5-3-2 0,1 0-1 16,1 2-1-16,-1-2-4 0,0 0-5 0,-1-2-4 0,0 2-9 15,0 0-6-15,0-3-12 0,0-1-10 16,3 1-10-16,-2-3-6 0,-1-2-8 0,0 1-35 16,-4-1-67-16,3 1-63 0,-3 1-25 15,-2-12-281-15</inkml:trace>
  <inkml:trace contextRef="#ctx0" brushRef="#br0" timeOffset="29798.1495">8462 6421 204 0,'2'0'271'0,"0"0"7"16,2 2-51-16,-4 0-88 0,3-2-60 0,-1 5-30 31,0-2-13-31,8 12 76 0,-5-10-66 0,-2 2 2 0,1 1-1 16,0 0-4-16,6 14 43 16,-4-13-51-16,2 7 22 0,-6-7-36 15,4-1-7-15,0-1-6 0,-1 0 0 0,0 0-1 16,-1-2-13-16,1 0 8 0,0 2 11 15,-2-5-5-15,0 0 0 0,2-2 8 16,6-2 0-16,-4 0-13 0,1-2-2 16,0-2 1-16,0-1-1 0,-2-1 1 15,0-1 0-15,5-7 1 16,-7 10 0-16,8-13 6 0,-9 16-3 16,0 3-5-16,0 0-1 0,-2 0 0 15,-1 0 0-15,4 0-8 0,-2 0 2 0,1 3 5 16,-1 1 0-16,3 1-2 0,-2 0 1 0,4 3 1 15,-3-1 1 1,23 24 14-16,-18-23-5 0,-3-1-3 0,-1-2-5 16,0 2-3-16,-3-5-3 0,3 1-11 0,-4-1-29 15,2-2-22-15,-6-2-84 0,-3 2-112 16,-1-5-58-16,-19-11-358 0,16 8 359 16</inkml:trace>
  <inkml:trace contextRef="#ctx0" brushRef="#br0" timeOffset="29988.1921">8452 6291 197 0,'2'1'281'0,"0"2"10"0,0-3-27 16,2 2-130 15,0-1-20-31,22-12-240 0,-24 2-333 15,-2 6 186-15</inkml:trace>
  <inkml:trace contextRef="#ctx0" brushRef="#br0" timeOffset="30390.5431">8838 6137 95 0,'-3'-4'246'0,"1"3"8"31,-1-1-30-15,-10 9 222-16,8 17-432 0,5-9-10 0,1 0 4 15,2 6 6-15,0-1 8 16,-2 4 6-16,10 27 39 0,-7-24-31 0,5-1-1 31,-1-1-4-31,33 78 49 0,-32-88-68 0,-3-3 4 16,3-4 3-16,-3-3 6 0,-2-2 1 0,2-3-2 15,1-5-2-15,-2-1-6 0,1-4 0 0,-2-2-3 16,-1-2 2-16,-2-2 8 0,-1-2 6 16,-2 0 4-16,-2-1 1 0,-4-1-4 0,0-3-5 15,-2-1-11-15,2-4-7 0,-10-24-4 16,7 30-3-16,-7-9-3 15,9 18 1-15,0 4-9 0,1 2-18 0,3 2-20 0,-2 4-21 16,-3 1-24-16,2 3-29 0,-2 2-77 16,0 4-78-16,-5 1-30 0,-15 8-305 15</inkml:trace>
  <inkml:trace contextRef="#ctx0" brushRef="#br0" timeOffset="30662.9433">8735 6440 167 0,'4'2'281'0,"-3"1"15"0,3-3-20 0,1 2-101 15,-3-1-70-15,7-1-4 0,-1 0-73 16,-3 0-5-16,3-1-6 0,2-1-1 15,2-3 1-15,1 2-3 0,15-9-3 16,-12 8-10-16,0-1-4 0,20-10-39 16,-21 7-33-16,-1 0-122 0,-2 4-62 0,-2-4-32 15,-2 5-9-15,1-2 7 16</inkml:trace>
  <inkml:trace contextRef="#ctx0" brushRef="#br0" timeOffset="36960.2258">10685 6243 16 0,'0'0'249'0,"2"-2"25"0,-2 1-14 16,0-1-45-16,0 0-68 0,0 1-47 0,0 1-29 0,0 0-22 15,0 0-6-15,-2 0-8 0,1-1-6 0,1-1-5 16,-3 1-3-16,2 1-3 0,1 0-3 15,-1-3-4-15,-2 3-3 0,2 0-4 0,-1 0-1 16,2 3 0-16,0-3-3 0,0 0 0 0,0 1 1 16,0 1-1-16,-3-1-1 0,3-1-3 15,0 3 2-15,-1 0-2 0,0 2-1 16,-2 7-1-16,1-4 5 0,2-1-1 0,-4 2 2 16,4 0 0-16,-2 3 0 0,0-2 3 15,-1 2-3-15,-1-1 1 0,3 3 0 0,-2-6 1 0,-2 4 1 16,3-4 1-16,0-1 1 15,2 1-3-15,-6 10 4 0,6-13-5 16,-1-1 0-16,0-1-1 0,-1-1 2 0,1 1 0 16,-1-1 1-16,2 0-3 0,-3-2 1 15,3 1-1-15,-1 1 0 0,1 0 0 0,0-1-3 16,0-1 3-16,0 0 0 0,0 0 0 16,1-1 0-16,2-1 0 0,-3-1 1 0,3-1-2 15,0 1 1-15,1-6-2 0,-1-3-2 16,6 1 1-16,-3-1 1 0,2-2 1 0,1 2-2 0,3-2 1 15,-4 2 1-15,2 1-1 0,-1-1-7 16,0 1 4-16,-4 1 0 0,3-2-6 16,-4 7 8-16,0 3 8 0,-2 2-3 0,2 0-2 15,0 0 1-15,0 0 0 0,-1 5 1 0,-3-1-3 16,0 1 0-16,0 2 4 0,0 1 0 0,0-2-1 31,0 2 0-31,-13 53 17 16,9-50-16-16,2 2 1 15,-4 13-1-15,5-14-3 0,-6 9 0 16,6-11-4-16,-1-4 1 0,0 1 1 16,4 1-4-16,1-6 6 0,-1-2 0 0,3-2 0 15,0 1 1-15,-3-4 1 16,4 1-2-16,8-10-4 16,-6 5 4-16,3-9-4 0,-5 10 2 0,-1 1 2 15,-2 0 2-15,2 4-3 0,-4-2 0 0,1 2 3 16,3 0-2-16,-4 0-3 0,1 2 1 0,-1 1 0 15,-1 0-1-15,0 0 0 0,0 0 1 0,0 0 2 16,0 1-4-16,0 2 2 16,1 0 1-16,5 8 3 0,-6-6 1 0,0 2 1 15,0 0 2-15,-4 10-1 0,2-8-1 16,1-2 1-16,0 2-2 0,-2 2-3 16,-2-3-3-16,3 1-9 0,1 1-14 0,-4-3-18 15,3-1-30-15,1-1-82 16,-10-1-361-16,9-4 228 0,-1-1 3 0</inkml:trace>
  <inkml:trace contextRef="#ctx0" brushRef="#br0" timeOffset="37909.7971">11315 6667 105 0,'1'-5'267'0,"-1"-2"16"0,3 0-11 0,-3-3-78 15,0 1-73-15,0-1-39 0,-3 1-22 0,3 2-10 16,-3-1-7-16,0 1-3 0,1 1-4 0,-2 2-2 16,2 0-1-16,-2 4-4 15,2 0-9-15,-6 4 0 0,3 0-14 0,-2 4-6 16,-1 0-2-16,3 3-1 0,-2 1 1 16,1 1 3-16,-1 2-2 0,1 1 1 0,3 0 3 0,-2-3 0 15,1 2-2-15,4-3-1 0,0-1 0 16,0-1-1-16,4-2-2 0,0-2-1 0,-1 1 0 15,4-2 4-15,0-2-3 0,0 1-2 0,2-2-7 16,1-2-9-16,0 2-10 0,1 3-16 16,0 2-15-16,0 0-44 0,-1-2-105 0,0 2-56 15,-3-2-21-15,-1 0-3 0,3-2 6 0</inkml:trace>
  <inkml:trace contextRef="#ctx0" brushRef="#br0" timeOffset="38489.1285">11540 6711 16 0,'-1'-2'246'16,"-1"2"17"-16,-10 0 315 0,4 0-504 0,-1 2-26 0,0 3-13 15,2 0-10-15,-1 2-2 0,0-2-2 16,-1 2-2-16,2 3 0 0,1-1-4 0,-1 0-1 16,0 1 0-16,1 2 0 0,1-2 1 15,0 5-2-15,0-4 0 0,1 1-1 0,0 2-2 16,1 0 2-16,2-2-7 0,1 0 1 15,1-4-2-15,2 1-1 0,1-1 7 0,2-4 4 16,-1 1 6-16,3-2 5 0,2-3 3 16,2-3-1-16,9-8 14 0,-9 4-28 0,-2-2-4 15,2-1-1 1,6-11 11-16,-7-10 6 0,-11 22-17 16,0-2-3-16,-1-4 1 0,0 10 0 15,0-2-3-15,-1 2-2 0,0-1-1 16,0 1-3-16,6-7-70 0,1 8 32 15,5-2-2-15,0 1 0 0,2-3 6 0,3-1 16 16,-1 2 5-16,1-1 4 0,2 3 4 16,-5-1 3-16,0-2 3 0,1 4-8 15,10-5 2 1,-19 6 38-16,0 3 2 0,-4 0 6 16,-4 0 4-16,4 0 0 0,-2 3-6 0,-5 1-10 15,3 2-10-15,-3 2-8 0,4 2-2 0,0 1-5 16,2 2-1-16,-2 4 0 0,3 1 2 0,3 0 0 15,-2 1-1-15,2 1 0 0,0-1 1 0,3 0 1 16,4 19 2-16,-6-21 0 16,2-1-2-16,-3-1 1 0,-1-4-3 0,3-1 0 15,-4-2-1-15,-1-2 1 0,0-2 3 0,-1-1-1 16,-4-1 2-16,1-2 0 0,-3 0-1 16,-2-3-1-16,-22-6-8 0,22 3-11 15,-1 1-15-15,-6-8-86 0,10 5-7 16,1-3-102-16,4 0-59 0,1-3-21 15,0-1-2 1,6-1 12-16</inkml:trace>
  <inkml:trace contextRef="#ctx0" brushRef="#br0" timeOffset="38823.8245">12060 6619 159 0,'-9'7'259'15,"1"1"12"-15,-35 39 268 16,33-38-519-16,7 1-4 0,-4 1 2 0,2 1-1 16,0 0 4-16,-2 1 2 0,2 2 0 0,0 3 2 15,-3 24 21-15,5-21-26 16,0 1 4-16,2 2 3 0,0-1-4 0,0-2-1 16,1-2-2-1,3 24 17-15,10-23 24 0,-7-18-28 16,-1-4 6-16,3-1 5 0,3-2 0 15,-3-6-5-15,2-1-4 0,0 0-3 0,-2-4-4 16,-2 0-2-16,1-1 1 0,-5-1-7 0,4-1-6 16,-5-2-7-16,-2 2-1 0,-2 0-3 15,-3-10-15-15,0 16 4 0,3 4-9 16,-1 0-13-16,-1 1-20 0,2 1-27 0,1 2-27 16,-5 2-66-16,2-2-105 15,-11 2-381-15,7 1 332 0,2-1 20 16</inkml:trace>
  <inkml:trace contextRef="#ctx0" brushRef="#br0" timeOffset="39126.3125">11907 6771 165 0,'5'0'263'0,"-2"1"12"0,1-1-33 15,0 2-92-15,0-2-8 0,0 0-109 16,-1 0-9-16,0 0-9 0,-1 3 5 16,6-1 4-16,-2 3 4 0,1 2 8 0,4 1 2 15,0 0 2-15,2 0-4 0,1 0-4 0,-3 0-3 0,0 1-5 16,5 0-3-16,-3-2 1 16,2 0 1-16,-3 0 2 0,0-3-3 0,1 2 4 15,-4-3-4-15,-2 1-6 0,1-1-5 0,-3-3-3 16,0 0 1-16,-2 0-8 0,1 2-15 0,-3-2-25 15,1-2-49-15,-9 2-137 0,-1-2-77 16,-2-1-35-16,-5 1-6 0,1 2 14 0</inkml:trace>
  <inkml:trace contextRef="#ctx0" brushRef="#br0" timeOffset="50465.2812">11088 6488 180 0,'1'-2'288'0,"-1"2"18"0,0-2-32 15,0-1-75-15,0 0-69 0,0 1-44 0,-1-2-26 16,0 0-18-16,-1 1-9 0,-1-2-8 16,-1 2-3-16,1 2-4 0,-3-2-3 0,4 0 1 0,-3 1-2 15,0 2 1-15,1-1 0 0,1 1-3 16,1 0-3-16,-1 1-3 0,0 7-5 0,-3-1-1 15,2 4-4-15,-1 1 0 0,-2 2 2 16,2 3 1-16,0 1 1 0,-1 0-6 0,3 0 5 0,0 1 1 16,-1-3 0-16,4-4 0 0,-1-1 0 15,-2-4 7-15,3 0-7 0,0-1 0 0,3-2-1 16,-2-2-4-16,-1 0-2 0,4-2 2 0,0-2 3 16,0-3-1-1,4-2 2-15,-2-2 0 0,10-15 1 0,-7 12 1 0,-4 2-1 16,2-3 0-16,0 4 4 0,-3-1 2 0,0 3 0 15,-2 1-3-15,-1 1 2 0,1 2-3 16,-1 2-4-16,-1-1-3 0,0 4-2 0,0 2 1 16,0 1-1-16,0 3 3 0,0 2 3 15,0 3 1-15,0 3 2 0,0 0 3 0,0-1-1 16,-1 2 0-16,-1 2 2 0,-1 0 0 16,-1 1 1-16,-2 0 0 0,-3 4 0 0,-2-1-1 15,-3 0-2-15,-4 1-2 0,2-2 0 0,-1 0-1 16,1-1 1-16,1 1-2 0,-2-6 3 0,2 0 0 15,1 0-3-15,2-4 3 0,1-4 1 0,2-1 8 16,1-6 2-16,6-1 1 0,0-3 1 0,-1-4-1 16,3-6-2-16,3-1-6 0,-1-4-3 0,0 0-2 15,6 0 0-15,-2-3 0 0,2 4-1 0,3 1 0 16,0 3 0-16,-1-3 0 0,2 5-3 16,1 2 0-16,0 4-1 0,4 0-8 15,-2 5-14-15,3 3-26 0,-3 2-44 0,-1 2-140 0,-3 2-73 16,2 1-32-16,0-1-7 0,2-1 14 15</inkml:trace>
  <inkml:trace contextRef="#ctx1" brushRef="#br0">15280 4390 0</inkml:trace>
  <inkml:trace contextRef="#ctx0" brushRef="#br0" timeOffset="188933.6826">18096 14030 167 0,'3'3'243'15,"-1"-1"-13"-15,-2 3 208 0,-2-3-380 0,-1-1-23 16,2 1-13-16,0-1-5 0,0-1-3 16,1 1-3-16,-2-1 2 0,0 0 4 0,2 0 2 15,0 0 2-15,-1 0 4 0,1 0 1 0,0 0 2 16,-3 0-1-16,3 0 2 0,-1 0-3 15,1 0 0-15,0 0-1 0,1 0 2 0,2 0-1 16,-2 0-4-16,-1 0 0 0,0 0-5 0,0 0-3 16,0 0-6-16,0 0-1 0,2-1-2 0,0 0-1 15,-2-1-1-15,1 1-3 0,1-1 2 0,3 0-1 16,-2-1 9-16,4-2-5 0,0 3-1 16,1-3-3-16,1 3-1 0,12-10-10 15,-11 8 6-15,0 0 3 0,-2-2 1 16,4 1 2-16,-4 2 0 0,2-1 0 0,-3 1-2 0,2 0 0 15,-1-2-1-15,2 1 1 0,-2-1 1 16,-1 2-1-16,0 1 0 16,1-1 0-1,20-1-10-15,-26 4-12 0,0 0-18 0,-2 0-23 16,0-3-57-16,-2 3-98 0,-2-2-59 16,0 2-20-16,-2-3-1 0,4 3 11 0</inkml:trace>
  <inkml:trace contextRef="#ctx0" brushRef="#br0" timeOffset="189267.8983">18154 14127 119 0,'-1'4'252'0,"1"2"0"0,-2-2-33 16,-2 1-44-16,2 0-52 0,-2-2-44 0,-1 1-23 0,1-3-13 15,3 3-10-15,-4-1-1 0,3-1 0 16,1-2-1-16,-1 2-1 0,-1-1 0 0,3 1 1 16,3-2-5-16,-1 3-6 0,-1-3-6 0,-1 0-2 15,2 0-4-15,0-3-4 16,2 3 1-16,9-5 3 16,3 0 3-16,-10 1-6 0,5 1 0 0,-2-1-1 15,3 1 2-15,-3-1-3 0,4-4-3 0,-1 4 1 16,23-7-5-1,-21 9 4 1,-2-1 1-16,27-11-49 0,-32 9-13 16,4-9-620-16,-11 7 372 15,0 0 1-15</inkml:trace>
  <inkml:trace contextRef="#ctx0" brushRef="#br0" timeOffset="190011.4716">18568 13808 153 0,'0'0'269'31,"0"2"3"-31,6 3 370 0,-6-3-620 15,0-1-9-15,-1 1-9 0,-1 0 3 16,2-2-5-16,0 6 2 0,0-1-4 16,0-2 1-1,3 1 4-15,4 1 9 0,-7-5-7 16,0 1 2-16,0-1 15 31,0 0 2-31,0 0 47 0,0-1-58 0,0 1 0 16,0 0 1-16,0 0-1 0,-3 1 1 15,2 1-2-15,0-1-2 16,-1 2-4-16,-1 6 5 0,-7 17 3 16,4-16-5-16,2-1 4 15,-3 3-3-15,2-1 1 0,0 1-1 0,2-2-6 16,-6 9-2-16,8-11-3 0,-4 0 0 16,3-1-1-16,2-1 6 15,-3 4 0-15,3-3-6 0,2-5-2 0,-1 1 0 16,4-3 1-16,1 0 0 0,3 0 2 15,0-3-1-15,2 1 1 0,1 0-1 0,-2-3-4 0,1 2 2 16,0-1 1-16,1-3 1 0,-3 1 0 16,4 0-2-16,-4-2 8 0,0 1-3 0,-1-1 0 15,-4 1-1-15,3 0-2 0,-4-1 1 0,2-1-1 16,-2 0-1-16,0 1-1 0,-2 1 1 0,2-1 1 16,-2 1 1-16,1 2 1 0,-2 0 1 15,0 1-3-15,0 4 0 0,2-3-1 16,-2 3-2-16,0 0-9 0,0 3 5 0,0-1 2 15,0 0 2-15,2 3 2 16,1 2 6-16,-1 6 17 0,-2-6-16 0,0 1-2 16,0 1-1-16,0 0-3 0,-2 1 0 0,-1 0 0 15,1 0 4-15,2 0-3 0,-4-1 1 16,0-1-1-16,0 10 1 0,1-10-4 16,2 8 1-16,-3-8 1 15,4-3-1-15,-3 7-2 0,3-8 2 0,0 0 0 16,0 0-1-16,0-1 0 0,0-1-2 15,2 2-4-15,-1-1-10 0,-1 0-10 0,4-1-15 16,-4-2-6-16,3-2-17 0,0-3-45 0,-2-2-45 16,4 1-69-16,-1-1-43 0,-2-1-21 0,5-1 0 15</inkml:trace>
  <inkml:trace contextRef="#ctx0" brushRef="#br0" timeOffset="190388.2586">18848 13776 60 0,'2'-2'263'0,"-2"1"21"0,0-1-18 0,0 1-48 16,0 1-75-1,0 0-51-15,0 1 59 0,0 1-108 16,2-1-31-16,1 2-4 16,-2 1-2-16,3 1-7 0,-2 2 2 0,0 1 3 0,3-1 5 15,-3 5 4-15,5-2 4 0,-3 1 2 16,4 2 1-16,-5-1 0 0,3 2-3 0,1 1-2 15,-1-1 5-15,-3 1 2 0,3 2 0 0,1-3 4 16,-2 1 1-16,5 10 26 0,-6-15-30 16,0 1-3-16,-1-4-2 0,0 0-4 15,-3 0-2-15,2-2-3 0,-4 3 4 0,2-5-8 16,-3-1-1-16,-1 1 0 0,-1 0 0 16,-3-2-2-16,4 1-2 0,-6 0-3 15,-5 2-1-15,6-4 0 0,0 1-7 0,-1-1-8 16,-1 0-8-16,2 0-14 0,-1-1-9 0,2 1-11 15,0-4-5-15,2 2-2 0,1-1 1 16,0-3-3-16,4-2-25 0,-3-1-41 0,3 1-53 0,-2-4-55 16,2 2-26-16,1-3-5 15,1-2 27-15</inkml:trace>
  <inkml:trace contextRef="#ctx0" brushRef="#br0" timeOffset="190515.1844">18912 13771 54 0,'8'2'229'15,"1"1"9"-15,-1-2-33 0,14 6 42 16,-9-5-196-16,2 0-46 0,0-1-42 16,1-1-45-16,15-5-231 0,-19 1 97 0,4 1 4 15</inkml:trace>
  <inkml:trace contextRef="#ctx0" brushRef="#br0" timeOffset="190802.0213">19195 13672 107 0,'0'-4'246'0,"0"-1"1"15,-5 2-33-15,-8-2 79 0,9 5-215 0,-2 0-21 16,3 0-15-16,-5 3-9 0,4 1-7 0,-1-1-6 16,2 3-4-16,1 0-1 0,2 1 1 0,-4 4 1 15,4-1-1-15,0 1 6 0,0 3 1 16,4 12 29-16,-4-12-25 16,6 9 28-16,0-13-32 0,-1-1 1 15,1-1 0-15,2-3-1 16,0-3 1-16,28-17 110 15,-16-4-58-15,-12 7-39 0,-3 1-4 16,4-3-7-16,-7-12 13 0,-4 12-30 16,2 0-3-1,-42-17-145 1,27 32 3-16,-90 38-1199 16</inkml:trace>
  <inkml:trace contextRef="#ctx0" brushRef="#br0" timeOffset="197237.2943">21234 11751 73 0,'0'3'241'0,"1"-2"8"16,1 0-32-16,-2 1-49 0,0-1-55 15,0 3-47-15,0-3-26 0,-2 0-16 0,1-2-10 16,1 0-4-16,0-4-4 0,0 3 4 15,0 0-4-15,-4-1-4 0,4 6 0 0,0-2 2 0,0 0 0 16,0 1-3-16,0-2 7 0,0 0 2 16,0 0 3-16,0 0-1 0,0 0 2 0,0 0-1 15,0 0-2-15,0 0-2 0,0 0 0 0,0 0-1 16,0 0 0-16,0 0-5 0,0 0 1 16,0 0-2-16,0 0 1 0,0 0-1 0,0 0-2 15,0 0 1-15,0 0-1 0,0 0 2 0,0 0 2 16,0 0 2-16,-1 0 3 0,-1 0 1 15,2 0 3 1,0 0 1-16,3-2 37 0,-3 2-44 16,4 0-2-16,-4 0 0 15,0 0 0-15,0 0-1 0,0 0 0 0,0 0 0 0,0-1-3 16,0 0 3-16,0-2 1 0,0 3 4 0,0-3 0 16,0 3 3-16,0 0 2 0,0 0 0 15,0 0 1-15,0 0 0 0,0 0-1 0,0 0-3 16,3 0-4-16,1 0 2 15,-4 0-6-15,-3-2-2 0,3 1 1 0,0 1 0 16,0-2-1-16,0 1-1 0,0-1-2 0,0 1 2 16,0-1 1-16,0 2 3 0,0-3 3 0,0 2 2 15,0-2 1-15,0 1 3 0,0-1 1 16,0 0 0-16,3-1 13 0,-3 1-13 16,0 1-3-16,0-1 0 0,0 3-2 15,1-2-3-15,3 2 0 0,-3 0-1 0,3 2 1 0,-3 1 3 16,1 5 7-16,6 1 6 0,-3 4 6 15,0 2 5-15,5 2 1 0,-2 4 0 0,0-1 3 16,-1 3 2-16,3 0 0 0,0-1-4 0,0 0-4 16,1 0-4-16,0-4-6 0,-1-2-12 0,1-2-4 15,3-2-2-15,-6-2-1 16,5-3-2-16,9-2 0 16,0-7-1-16,-13-1 1 0,1-4 0 15,-3 0-2-15,3-3 0 0,-3 0 1 0,-4 1 0 0,2-1 0 16,-2-2 1-16,-2 0-2 15,2-2 2-15,-2-35-6 0,-1 31 2 16,0-3 1-16,0 4 1 0,0-2 1 0,3 1 0 31,-2 0 0-31,12-43-2 0,-12 57 2 16,4 1-1-16,-3 1 0 0,2 4-2 0,0 1 3 16,1 1-2-16,5 3-14 15,-6-2-9 1,4-2-21-16,12 10-229 0,-2-9-40 0,-9-1 42 15,4 0-38-15,-4 0-6 0,4 0 6 0,0-3 17 16</inkml:trace>
  <inkml:trace contextRef="#ctx0" brushRef="#br0" timeOffset="197496.489">21825 11833 164 0,'-2'5'281'16,"-1"0"284"-16,6-1-135 15,-1-4-395-15,7-1 25 16,-2-2-43-16,2 3 0 0,-4-3-1 0,10-3 8 16,-5 5-15-16,8-2-5 15,-9 3 0-15,-5 1 0 0,8 1 11 0,-4-1-9 16,-6 3-10-1,2-2-17-15,2 1-15 16,-9 9-694-16,0-12 430 0,-3 5 1 16</inkml:trace>
  <inkml:trace contextRef="#ctx0" brushRef="#br0" timeOffset="197662.4055">21843 11961 147 0,'0'4'269'0,"0"1"13"0,0-4-32 0,2 1-84 0,0-2-74 15,-2 0-38-15,3 3-24 0,-1 1-22 16,2-1-3-16,2-3-2 0,10 1 2 16,-8-2-5-16,-1-1 8 0,7-3-7 0,-6 2-44 15,2-2-68-15,2 2-90 0,-4 0-46 0,2-3-22 16,-1-2-12-16</inkml:trace>
  <inkml:trace contextRef="#ctx0" brushRef="#br0" timeOffset="198189.2">22051 11655 255 0,'5'7'287'0,"-5"4"18"16,1 0-48-16,1 5-88 16,-1 2-44-16,4 20 68 0,-1-18-106 0,-3 1-3 15,0 2-5-15,1-4-6 0,2 2-4 0,-3-1-8 16,-1-2-9-16,0 19 20 0,0-22-50 15,0 0-8-15,2-1-5 0,0-2-3 16,-2-2-5-16,0 1 0 0,1-4-1 0,2-1 1 16,-2-1-1-16,-1-4 1 0,0 4 2 15,0-2-3-15,0-2 0 0,2-1 0 0,0-1 0 16,-2-1 0-16,4-4 0 0,1 0-2 0,2-2-2 16,2-4 1-1,23-40-11-15,-16 32 9 0,-5 0 1 0,8 5 1 16,-6 1 2-16,28-17-7 15,-28 24 7-15,-5-3 1 16,3-3 4-16,-7 11-2 0,-1 1 1 0,-3-1-1 16,0 2-1-16,-3 2 0 0,-2-1 1 0,1 1-2 15,-3 1 0-15,0 2 0 16,-1 0 0-16,-18 10 1 16,12-6 4-16,8-4-1 0,2 1-2 0,-3-4 1 15,5 5 0-15,-4-1 3 0,2-1 1 16,3 2 4-16,-2 3 6 0,3 0 5 0,-5 0 6 15,5 0-2-15,0 0-2 0,0 3-5 0,0-4-4 16,0 1-4-16,0 1-7 0,5-4-2 0,-4 3-1 16,2-1-2-16,1-3-2 0,2 1-2 0,2-1-8 15,1-2-11-15,2 1-12 0,0-4-20 16,4 1-23-16,0-2-34 0,1-2-39 0,3 1-108 16,-4-3-78-16,4 0-28 0,0 1 0 15,-1-1 19-15</inkml:trace>
  <inkml:trace contextRef="#ctx0" brushRef="#br0" timeOffset="198532.5351">22574 11955 1 0,'0'-5'254'0,"0"1"23"16,0 1-8-16,-2-3 211 15,1 4-375-15,-4 2-41 16,3 3-43-16,-4 12 13 15,5-7-20-15,-4 1 2 16,3 7 27 0,1 11 11-1,2-7-28-15,11-13-6 0,-3-8-6 0,-1-1 5 0,-1-4 4 16,1 0 5-16,1-2 2 0,0-4 1 0,-1 4 5 16,-1-5 0-16,0 2 3 0,-3 0 1 0,2 1-1 15,-3-2-3-15,-3 2-8 0,0-2-6 0,-3 3-8 16,1 1-8-16,-3 2-3 0,2 1-3 15,-1 2-2-15,-3 0-1 0,1 3-3 0,-1 2-9 16,2 1-14-16,-5 6-88 0,9-2 24 16,0-3-64-1,1 3-114 1,-3-2-737-16</inkml:trace>
  <inkml:trace contextRef="#ctx0" brushRef="#br0" timeOffset="199208.6767">22652 11898 144 0,'1'3'271'0,"2"1"17"0,2 7 158 31,1 1-256-31,4 53 156 16,-12-41-240-16,1-14-66 31,-5 14 17-31,9-7-8 15,0-19-38-15,-2-1-1 0,3-12-1 16,0 7-7-16,-1-2-2 0,1-1-1 16,1-3 0-16,-1-12-1 15,1 2 0-15,2 9 0 0,-3 5-1 16,-2 8 1-16,1-1-3 16,-3 8 4-16,5 3 2 15,-4 0 1-15,-1-2 1 0,2 0 1 16,-1 0-2-16,0 6 0 15,1-7-1 1,2 2-1-16,7-12-1 0,-6 5 1 31,4-4 0-31,57-37-3 0,-39 21-1 16,-14 8 3 0,20-27 0-1,-28 12 4 16,-22-30 12-15,4 33-35-16,13 23 18 0,2 2 0 16,0 3 2-16,7 6 16 0,-5 0 4 0,11 9 38 15,-9-9-23-15,2 1 1 16,13 26 56 0,-6-17-54-1,-3-4-9 1,1 23 22-16,-13-36-48 15,0 5 2-15,0-4-3 0,0 1-1 0,0-2-1 16,0 0 0-16,0-2-1 0,0 2-1 16,0-2 0-16,0 3 0 0,-2-4-1 15,-1 1-6-15,-5 1-46 16,-4 1-90-16,-5-3-99 31,11 0 46-31</inkml:trace>
  <inkml:trace contextRef="#ctx0" brushRef="#br0" timeOffset="199798.8703">23065 11736 682 0,'0'7'247'0,"-1"1"-67"15,1 4-74 1,0-2-38-16,2 29 53 15,-1-15-43-15,4 2 10 0,-4-15-42 16,-1 2-4-16,2-3-5 16,-1 10 15-16,-1-6-27 0,0-6-19 15,1-2-3-15,3 3-2 0,-1-3-2 16,-3-3-3-16,0-1-57 16,0-4 17-16,-3 2-15 0,1-3-9 0,-1 0-11 15,0 2-19-15,0-4-8 0,-1 1-2 0,0 0 3 16,0-1 7-1,-1-6-23-15,2-2 233 0,4 8-34 16,2 1 3-16,15-7 78 16,-11 7-130-16,2 1-8 15,16-3 31-15,-12 4-24 0,1-1-1 0,3 0 1 0,1 2-1 16,-2-2-2-16,-2 2-4 16,0-1-1-16,-3 0-3 0,2 2-5 0,-5 0 3 0,-3 2 5 15,1 0 2-15,-3 0 9 16,3 1 7-16,-1 9 45 0,-4-6-47 15,0 2-5-15,3 10 5 16,-2-11-28-16,9 16 6 0,-8-17-12 16,3 0-2-16,6 4 0 15,4-5 5-15,6-5 3 16,-9 0-7-16,-1-2-1 31,-1-1 0-31,39-35 1 0,-46 31 24 16,-4 6-11-1,2-3 11-15,1 9-21 16,-3-2-5-16,3 6-1 16,7 4-1-16,2 4-6 15,1 1-55-15,3-3-173 16,-15-8-42-16,-5 3-407 0,-4-6 341 16</inkml:trace>
  <inkml:trace contextRef="#ctx0" brushRef="#br0" timeOffset="200637.4393">21980 12434 213 0,'0'0'277'0,"-3"0"17"0,1-3-53 15,-3 1-83-15,0-3-65 0,-1 2-34 0,-2 0-17 16,-3 0-16-16,2 0-4 0,-4 3-2 0,-3 0-3 15,3 0 3-15,-1 3 0 0,-2 2 2 16,2-1-2-16,-3 2-3 0,4 3 1 0,2 2-4 16,-3 2-2-16,6 2-1 0,0 0 1 15,-1 1 0-15,9 1-2 0,0-1-1 0,0-3-3 16,5-2 0-16,1-1-1 0,4-2-1 0,1-4-1 0,5-3 1 16,-3-1 1-16,4-3-1 0,-2 0-1 0,-1-4-1 15,3 1 1-15,-4-3-1 0,3 0-2 16,-3-3 0-16,-4 2-2 0,2-4 2 15,-3 2 0-15,-2-1 0 16,4-7 4 0,-5-13 14-16,-8 29-10 15,0 4 8-15,1 2-7 0,0 3-1 0,-2 9 8 16,4-2-2-16,0-1 3 16,4 15 23-16,0-12-19 0,-1-2-6 15,0 3-6-15,1-5-4 16,-1 0-2-16,14 14-3 0,-13-17 0 0,2-3 1 15,-2 1-8-15,4-5-19 0,-4 0-21 16,4-4-216-16,-8 1-20 0,1-2-45 0,2-2-11 16,-2 1 7-16</inkml:trace>
  <inkml:trace contextRef="#ctx0" brushRef="#br0" timeOffset="200856.3155">22218 12348 4 0,'6'8'271'0,"-3"0"21"0,-1-1 11 0,2-2-58 16,-1 2-101-16,2-2-60 0,-1 3-30 15,-1-4-13-15,2 1-7 0,0-4-1 16,0 1-2-16,1-1 0 0,1-1-5 0,1-3-3 16,0 2-7-16,1-4-6 0,11-5-1 15,-11 5-8-15,0 0-4 0,1 0-13 16,-2 1-20-16,-1-1-57 0,-2-6-402 15,-5 4 185-15,-5 7-7 0,-2-2 10 16</inkml:trace>
  <inkml:trace contextRef="#ctx0" brushRef="#br0" timeOffset="201039.2125">22218 12501 122 0,'7'3'283'0,"-5"-1"15"0,7 0 186 0,-4-2-371 16,2-2-49-16,-2 1-27 0,3 0-14 16,1-2-10-16,4 0-7 0,1 0-6 0,-2-2-14 15,2 1-41-15,2-2-75 0,-2-2-90 0,6 3-45 16,-1-2-22-16,1-2-2 0</inkml:trace>
  <inkml:trace contextRef="#ctx0" brushRef="#br0" timeOffset="201358.0276">22845 12383 242 0,'-6'2'289'0,"-14"9"419"0,11-9-607 16,3 3-35-16,1 0-22 0,-1 2-8 0,1 2-5 15,1 1-4-15,1 2-2 16,2 2 2-1,-3 30 59-15,8-18-31 0,5-8-9 16,-3-11-25-16,5-4 5 0,14 0 43 16,-12-5-26-1,0-1 5 1,41-30 153 0,0-37-37-16,-49 55-154 0,-18-27-16 15,1 31-36-15,-6-1-37 16,-4 0-43-1,-37-4-441-15,-84 8-936 16</inkml:trace>
  <inkml:trace contextRef="#ctx0" brushRef="#br0" timeOffset="201982.1906">22116 12928 180 0,'3'2'282'16,"0"1"13"-16,2-2-29 0,-2 1-97 0,4-2-73 0,-1 0-40 15,3 0-22-15,3 0-12 16,-1 0-6-16,17 0 3 0,-14 0-13 16,2 0-1-16,-1 1-2 0,-2-1-1 0,2 2 1 15,-2-1 2 1,19-1-38-16,-23-4-294 0,-9-1 60 0,-3 2-25 15,-3-3-7-15</inkml:trace>
  <inkml:trace contextRef="#ctx0" brushRef="#br0" timeOffset="202356.1629">22110 12995 180 0,'6'3'265'0,"8"5"228"0,-2-3-336 0,0-2-67 0,2-1-36 16,1 2-19-16,2-3-9 0,-1 2-6 15,1-1-4-15,11 3 11 0,-11 5 5 16,-11-5-7-16,-3 12 38 0,-6-8-30 15,-3 3 4-15,-11 13 37 0,4-11-36 16,3 1-5-16,-1-1-4 0,1-2-4 0,3 0-7 16,0-4-8-16,-2 9-2 15,9-13-8-15,0 1 0 0,6-3 0 0,1-2-8 16,4-4 4-16,3 1 4 16,2-1 2-16,12-6-3 0,-12 3-1 0,19-3-40 15,-20 6 1-15,0-2-12 0,17-3-71 16,-18 4 20-16,-1 1-51 0,-1-4-76 15,1 3-38-15,0-5-15 0,2 1 0 16</inkml:trace>
  <inkml:trace contextRef="#ctx0" brushRef="#br0" timeOffset="202582.0476">22711 12951 126 0,'1'3'291'15,"-1"-1"18"-15,-1 1-2 0,1 1-93 16,-4 1-89-16,4 0-50 0,0 0-28 0,0 1-16 15,0 0-9-15,0 1-1 0,-1 1-3 0,-1 1-3 16,2 0 1-16,0 1 0 0,0 0 1 0,-1 2-2 16,1-2 0-16,-4 3-3 0,4-1-3 0,-1-1-4 31,-1 1-2-31,-4 18-2 0,6-23-5 0,0 1-10 0,5-2-15 16,-4 0-19-16,2-3-41 0,-3 0-86 0,0-3-84 15,0 0-37-15,-1 0-9 0,-2-2 3 16</inkml:trace>
  <inkml:trace contextRef="#ctx0" brushRef="#br0" timeOffset="202799.9103">22711 12961 45 0,'0'-10'277'0,"0"-1"23"16,0 2 7-16,0 3-66 0,0 1-86 15,0-2-55-15,0 3-35 0,1 0-22 0,-1 4-15 16,3-2-12-16,-1 2-7 0,1 2-5 0,2-2-3 15,-2 3 2-15,3-1-2 0,-1 1 0 0,0 2-1 16,2-1-1-16,-2 1 1 0,0-2-3 0,1 1 3 16,-1-1-4-16,6 3 2 15,-9-4-12-15,4-2-19 0,-4-2-72 0,-2 2-108 16,0-3-63-16,-4 0-29 0,-1-1-5 0,2 1 9 16</inkml:trace>
  <inkml:trace contextRef="#ctx0" brushRef="#br0" timeOffset="202982.8052">22637 13038 208 0,'10'3'274'0,"-5"-3"13"0,2 2-51 0,2-2-86 0,6-2-69 16,-2 2-35-16,2-3-21 15,0-1-12-15,0 3-9 0,3-3-27 0,-1-1-58 16,-4 1-89-16,4-2-326 0,0 1-44 15</inkml:trace>
  <inkml:trace contextRef="#ctx0" brushRef="#br0" timeOffset="203318.6125">23077 13095 415 0,'-1'1'260'0,"0"4"-38"0,-1-2-54 0,-1 1-51 15,-1 1-49-15,0 0-28 0,-3 0-17 16,2 2-7 0,-25 27 11-16,13-14-24 15,3-1-4-15,7-12-1 0,-3 1-2 0,7-3-4 16,-1 2-5-16,0-4-10 0,0 0-19 0,3-2-25 16,-2-1-32-1,0 0-35-15,3 0-266 0,0-7-48 0</inkml:trace>
  <inkml:trace contextRef="#ctx0" brushRef="#br0" timeOffset="203552.4792">22934 13101 195 0,'1'-5'277'0,"3"2"5"16,-3 0-40-16,1 0-60 0,3 3-70 0,-4-1-37 15,1 2-25-15,5 3-11 0,-1 0-3 16,0 2-3-16,2-3 5 0,-3 2-1 0,-1 2-3 15,2 0-4-15,5 10 11 16,-6-9-34-16,5 10-2 0,-3-8-5 0,-2-2-1 16,1 1-2-16,3-1-2 0,-4-4-11 15,3 3-10-15,-2-4-15 0,-3 0-19 0,3 0-59 16,0-3-84-16,-1 1-63 0,-2-1-28 16,7-1-297-16</inkml:trace>
  <inkml:trace contextRef="#ctx0" brushRef="#br0" timeOffset="203853.3079">23312 13111 82 0,'6'3'261'0,"3"-1"16"0,-3 0-11 0,2-2-76 15,1 3-82-15,0-3-38 0,-1 2-28 0,1-2-15 16,-2 0-10-16,2 0-6 0,0 0-6 0,1 0 0 16,-2 0-3-16,0 0-2 15,9-2-14-15,-12 2-3 0,2-3-34 16,-1 1-46-16,2 0-296 0,-8 2 136 0,0 0-10 15,-2-3 22-15</inkml:trace>
  <inkml:trace contextRef="#ctx0" brushRef="#br0" timeOffset="204135.6648">23324 12997 243 0,'4'1'280'0,"0"1"9"0,3 0-54 15,-2-2-103-15,1 0-59 16,12-2-10-16,-5 0-52 0,11 0-7 15,-12-1-14-15,1 0-36 0,-3 1-81 0,0 1-82 16,-2-2-41-16,-2-1-20 0,1 4-7 16</inkml:trace>
  <inkml:trace contextRef="#ctx0" brushRef="#br0" timeOffset="204603.2435">23847 13011 169 0,'0'-2'236'16,"3"1"-7"-16,1 1-29 0,0 0-36 0,0 0-37 16,-2 0-36-16,-2-2-29 0,-2 1-20 15,1 1-6-15,-4 0 27 0,3 0-36 16,2 0-1-16,-6 1 17 0,0 8-18 16,4-1-20-16,-5 12-3 15,3-8 0-15,-3 1-1 0,6 0 0 0,1 4 1 16,0-1-1-1,6 32-12-15,0-26 5 16,8-8 8-16,5-7 8 0,-7-7-3 0,0 0 0 16,1-4 0-16,0-1 4 0,-1-3-1 0,5-1 4 15,-5 0 0 1,-1-3 2 0,18-37 48-16,-30-9-24 15,-7 40-39-15,-1 0-3 0,-19-17-31 16,14 21-4-16,-3-1-26 0,-3 5-87 0,-7 3-99 0,-2 3-46 15,-3 1-20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28:4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2280 141 0,'-2'0'237'16,"-5"-2"10"-16,2 0-46 0,-1 2-88 0,-2 0-50 0,3 0-27 15,-3 2-17-15,2-2-10 0,-2 2-4 16,1-1-3-16,-2 1-2 0,3 0-2 0,0-2 4 15,2 3-2-15,2-3 0 0,-2 0 1 0,4 0 1 16,0-3 2-16,0 3 3 0,0 0 2 0,0-2 5 16,0 2-1-16,0 0-3 0,0 0-3 0,-2-3-4 15,2-1 3-15,-2 4-5 0,1 0 2 0,-2 0 5 16,1 2 1-16,2 0-3 0,-2-2-6 0,2 1 2 16,-1-1 0-16,-1 2-5 0,-2-2-1 0,4 0 4 15,0 0 5-15,0 0-4 0,0 0-3 0,0-2-8 16,4-3-32-16,-4 2-110 0,-4-2-58 15,2-10-284-15,2 4 240 0</inkml:trace>
  <inkml:trace contextRef="#ctx0" brushRef="#br0" timeOffset="233.8689">5517 2228 167 0,'2'2'226'15,"-1"1"-8"1,3 5 116-16,-2-7-320 0,1 1-9 0,-1-1 1 16,1 0-2-16,1 1 2 15,6 3 1-15,-5-5-48 0,3-5-280 0,-6 1 106 16,0-2-16-16</inkml:trace>
  <inkml:trace contextRef="#ctx0" brushRef="#br0" timeOffset="417.7607">5686 2242 115 0,'11'0'230'0,"-8"0"8"15,3-1-41-15,2-2-24 16,-6 0-125-16,-2-4-415 0,-2 4 149 16,2-4-18-16</inkml:trace>
  <inkml:trace contextRef="#ctx0" brushRef="#br0" timeOffset="598.1347">5867 2253 113 0,'4'1'240'0,"1"-1"232"0,-3-1-338 0,2 1-57 15,-4-2-31-15,2 1-18 0,0-1-9 0,2 0-9 16,-2 1-3-16,1-2-5 0,-1 2 0 16,5-1-6-16,3-2-67 0,-6 1-88 0,0-2-50 15,-2 3-28-15,-2-3-9 0</inkml:trace>
  <inkml:trace contextRef="#ctx0" brushRef="#br0" timeOffset="754.1291">6035 2263 57 0,'7'0'229'0,"-5"0"10"0,3-2-23 15,-1 1-80 1,-1 0-60-16,14-12-11 0,-5 3-317 15,-12 7 53-15,0-2-23 0,0 2-16 0</inkml:trace>
  <inkml:trace contextRef="#ctx0" brushRef="#br0" timeOffset="931.5822">6244 2241 99 0,'6'3'174'0,"-3"-2"-27"16,-1-1-52-16,4 1-28 0,-2-1-79 0,0 2-78 15,1-4-43 1</inkml:trace>
  <inkml:trace contextRef="#ctx0" brushRef="#br0" timeOffset="1119.4733">6671 2213 31 0,'4'4'261'16,"-4"-3"25"-16,4 1 15 0,-4-2-74 15,0-2-1-15,0 1-163 0,0 1-24 0,2 0-17 16,0-4-10-16,-2 4-6 0,0 0-4 0,4 0-3 16,1 0-2-16,0 0 3 0,2 0 0 0,2 0-9 15,-1 0-19-15,-3-3-42 0,1 3-119 16,-3 0-64-16,3-2-34 0,-1-1-7 0,4-4 9 15</inkml:trace>
  <inkml:trace contextRef="#ctx0" brushRef="#br0" timeOffset="1798.1483">7278 2128 93 0,'2'0'248'0,"-1"0"15"16,0-2-21-16,3 2 36 16,-4 0-205-16,0-3-15 0,0 3 23 0,0-2-51 15,0 2-1-15,0 0-1 0,0 0-11 0,-4 2-1 16,4 1-2-16,-1-1-5 0,1 1-10 0,1 1-1 16,-1 3-3-16,0 1 4 0,-1-1 0 15,-2 5 1-15,0 0 0 0,-1 1 1 0,4 3-1 16,-1-4-3-16,-2 16 0 0,3-15 3 15,0 0-4-15,2-1 2 0,-1 0 0 0,0-2 0 16,6-1-6-16,-4-2-13 0,2-1-12 0,-1-2-16 16,-3 1-46-16,-2-2-103 0,-3-1-53 0,-1-4-17 15,-1 1 0-15</inkml:trace>
  <inkml:trace contextRef="#ctx0" brushRef="#br0" timeOffset="2185.6477">7249 2001 185 0,'-1'0'252'0,"-2"0"9"0,-1 0-52 0,2 0-73 0,0-1-60 16,0 1-32-1,-2 0-15-15,-13 1 25 0,12 1-44 16,0 3-4-16,-2 1-5 0,-3 3-6 0,1 3-2 16,-1-1 3-16,0 3-5 0,1 1 4 15,-4 1-2-15,5 3 5 0,-3-1 2 0,3 1-2 16,1-2 2-16,1 1-3 0,1-2 3 15,2-1 1-15,-4-2-5 0,7-1 3 0,-2 0 1 0,2-2 0 16,2-1-2-16,-2 2 0 0,7-3 2 0,-2 4-3 16,3-5-4-16,0 2 4 0,0 0-5 15,4 0-9-15,-2 0-20 0,1-1-96 0,-3-1-65 16,0-2-38-16</inkml:trace>
  <inkml:trace contextRef="#ctx0" brushRef="#br0" timeOffset="2544.791">7555 1960 222 0,'1'4'239'16,"2"0"-6"-16,0 1-73 0,-1-2-76 0,3 1-40 31,-1 1-23-31,6 17 14 0,-8-13-21 0,2 1 6 16,1-1-3-16,1 4 4 0,-3 2-1 0,1-1-2 0,0 3-5 16,-1-1-3-16,0 21 4 0,-2-20-8 15,-1 3-6-15,0-3 0 0,-1 4 0 0,-2-5 2 16,0 2-1-16,-3 2-1 0,1-3 0 0,-1 3 0 15,-2-1-1-15,1 0-1 0,-3 0-1 16,-3 0 0-16,5 2 3 0,-7 4-13 0,3 0-46 16,-8 0-102-16,3 0-55 15,-7-2-26-15</inkml:trace>
  <inkml:trace contextRef="#ctx0" brushRef="#br0" timeOffset="3707.9048">6216 5482 50 0,'0'0'247'0,"2"0"13"0,-2 0-17 0,0 0-60 15,0 0-74-15,3 0-43 0,-3 0-21 16,0 0-17-16,2 0-6 0,-2 0-8 0,0 0-4 16,0 0-2-16,0 0-5 0,0 0 0 0,3 0-3 15,-3 0 0-15,2 0-1 0,-1 0-3 0,-1 2-4 16,2-1-10-16,-1-1-34 0,-1 0-113 0,0 0-60 16,-3 0-30-16,-3 0-12 0,6 0 1 15</inkml:trace>
  <inkml:trace contextRef="#ctx0" brushRef="#br0" timeOffset="4444.6569">6937 5473 68 0,'2'-3'141'0,"0"3"-29"15,-2-2-26-15,3 1-61 0,-3 1-90 16,0 0-47-16,-3-2-22 0</inkml:trace>
  <inkml:trace contextRef="#ctx0" brushRef="#br0" timeOffset="4597.3836">7034 5478 11 0,'0'3'260'0,"0"-3"18"0,0 1 0 0,0 1-62 0,0-2-92 16,0 0-61-16,0 0-31 0,0 0-15 0,4 0-6 16,-1-2-20-16,3 1-75 0,-1-2-97 0,4-5-54 15,-4 1-27-15,2-6-16 0</inkml:trace>
  <inkml:trace contextRef="#ctx0" brushRef="#br0" timeOffset="7028.4934">7650 5467 20 0,'-2'-1'97'0,"2"0"-2"16,0 1-1-16,0 0-4 0,0 0-6 0,0 0-3 15,0 0-7-15,0 0-4 0,0 0-7 0,0-2-7 16,0-1-13-16,0 0-10 0,0 3-8 16,0-2-8-16,0 4-6 0,0-2-4 0,0 0-3 15,0 0 0-15,0 0-2 0,0 0 0 0,0 0 1 16,0 0-1-16,0 1 1 0,0-1-1 16,0 0 2-16,0 0 0 0,0 0 1 0,6 2 0 15,-3-2-5-15,-3 0 4 0,2 0 0 0,-4 0 2 16,0 0-2-16,1 0 2 15,-1 0 5-15,-2 0 10 0,4 0-14 0,0 0-1 0,0-2-4 16,0 4 1-16,0 0 0 0,0-1-1 16,0 1 1-16,0-5 9 15,0 1-6-15,4-1-1 0,-1 3-8 0,-1-2-2 16,0 0 2-16,-4-1-4 16,0 3 7-16,1 0 7 0,1-2 1 15,5 0 1-15,-3 1-5 0,4-1 2 0,-4 0-3 0,2-3 0 16,-1 0-1-16,1-1-2 15,6-8 8-15,-6 9-6 0,0 0-2 16,3-1 0-16,5-1 1 0,-5 2 0 16,5 0 4-16,-7 2 0 0,0 3 1 15,2 0 2-15,-2 0-3 0,1 3 2 0,1 2 0 16,-3 2-5-16,11 6 2 16,-8 2 4-16,-1-7-6 0,-4 2 2 0,2 0-1 15,-2 1 0-15,0-2 0 0,-1 0-1 16,-1 0 2-16,0 0 0 0,-1-1 3 0,-3 0-2 15,0 1 1-15,-1 1 1 0,-2-1-4 0,0-1 1 16,-1 0-2-16,0 0 1 0,0 0 0 0,-2-1-2 16,-1 1 3-16,2-1-1 0,4-3 1 0,-2 1-4 15,3-2 0-15,-7 4-1 16,6-2 0-16,2-4 0 0,0 1-1 0,-1 0 2 16,3 1 5-16,-3-3-5 0,0 0 0 0,3 0 1 15,0 0 1-15,-2 0 0 0,3 0-1 16,-3 0 0-16,3 0 0 0,0 0 1 0,0 0-2 15,0 0-3-15,0 0-2 0,0 0 1 0,0 0-1 16,0 2-1-16,3-1 4 0,0-1-4 16,-1 2 0-16,4-2 4 0,-2 3 1 0,3-3 1 15,0 0-4-15,-1 1 4 0,3-1 2 0,-1 0 2 16,0 0-1-16,0 0 0 0,1 0 1 16,-2 0-2-16,0 0 0 0,-1 0-2 0,0 2 0 15,0-1-1-15,-1-1 2 0,0 0 0 0,-3 0 0 16,2 0-4-16,0 0-1 0,-4 0 4 0,4 0-5 15,-4 0-11-15,0 0-15 0,0-1-73 0,-6 1-84 16,-2-2-49-16,-2 1-18 0,-1-2-3 0</inkml:trace>
  <inkml:trace contextRef="#ctx0" brushRef="#br0" timeOffset="7423.7194">7493 5160 232 0,'-2'3'248'0,"0"1"-19"16,-1 2-50-16,1-1-69 0,-2-1-52 31,2 2-28-31,-17 31 3 0,8-14-28 0,3-11-3 16,3 6 1-16,-2 2-2 0,3-1 4 0,-2 4-1 15,-1 0-4 1,-10 62 3-16,9-33-4 0,5-27 1 16,1-2-2-16,1 0 0 0,1-3 1 15,0-1 0-15,1-1-2 0,1-3 5 16,0 1-1-16,0-2-6 0,2-4 0 0,10 13-3 15,-8-14 3-15,1 1 3 0,3-1-1 0,1-2 3 16,-1 2 0-16,1-4 0 0,1 2-10 0,2-2-48 16,-7 1-94-1,0-1-52-15</inkml:trace>
  <inkml:trace contextRef="#ctx0" brushRef="#br0" timeOffset="7865.481">8225 5176 194 0,'4'5'241'0,"2"-1"-6"0,1 2-50 15,-3-1-81-15,7 15 23 16,-7-7-108-16,13 29 16 0,-12-25-25 15,-2 2-4-15,1 2 1 0,2-3 0 0,-4 4-1 16,2 0 1 0,7 73 6-1,-9-72-7-15,-4 37-1 0,-2-40-3 16,-1-3 3-16,-13 16-10 0,-7-1-42 16,7-17-104-16,-5-2-63 15,-39 13-290-15,26-14 243 16</inkml:trace>
  <inkml:trace contextRef="#ctx0" brushRef="#br0" timeOffset="181813.1702">6251 7549 236 0,'-1'0'261'0,"-2"-3"6"0,0 0-56 16,3 1-79-16,-1 0-45 0,0-4-24 0,0 4-15 16,-1-2-9-16,0-2-8 0,2 3-6 0,-1-2-5 15,1 2-4-15,0-1-3 0,1 2-4 16,-1-1 3-16,0 0-1 0,0 2 0 0,-1-1 0 16,-2 2 3-16,3-3 0 0,0 6 0 0,0-3 0 15,0 2 2-15,0-1 5 0,0-2 3 16,-1-1 4-16,1 2 4 0,0-3 3 0,0 1 1 15,0 2-3-15,0 0-2 0,-1 0-2 0,-1 0-4 16,2 0-4-16,0 0-6 0,0 0-1 16,2 5-5-16,-1 0-2 0,0 1 2 0,2 1 2 15,-2 4 3-15,3 1-1 0,-3 5 1 16,0 23 16-16,0-17-20 0,-1 1-3 16,0 1-2-16,0 0 0 0,0 0-2 0,-1-2 0 15,0-3 1-15,1 4 0 0,0-6-1 0,0 0 1 16,0-3 0-1,0 25 2-15,0-23-5 0,0-11-1 0,0 0 5 16,0 0 1-16,0-3-2 0,0 1-2 0,0-4 0 16,0 1-2-16,-1-1-4 0,-1 2 1 15,0 4 8-15,1 2 2 0,-2-7-7 16,2 2 1-16,0-1-2 0,-1 0-8 0,2-2 3 16,-1-2 3-16,-1 2 1 15,-1-3 1-15,1 0 0 0,-1 2-1 0,-4-6-3 0,5 2-2 16,0 0 3-16,-2-1 0 15,4 0 3-15,-4-11-2 0,3 13 4 16,-1 1 0-16,2-2-3 0,0 4 2 0,0-1-2 16,0-3 1-16,0 5 0 0,0-4-1 0,0 3 0 15,0-2 2-15,0 3 2 0,0-4-2 16,2 1-1-16,1-4 3 16,-3 3-1-16,2-19-1 0,-2 14-4 15,0-1 2-15,0-14-10 0,0 9 6 16,0 3-1-16,0-2 2 0,0 2-2 0,0-2 4 15,0-1 1-15,0-11-7 16,0 12 5-16,6-26-5 16,-4 29 8-16,0-1 1 15,8-15 1-15,8-9 2 0,-12 24-3 16,2 3 1-16,1-3 0 0,-1 2 0 16,2 2 1-16,1 0-1 0,-2 3 0 0,1 2 2 15,-1 1 1-15,1 4 2 0,-2 1 3 16,2 2 2-16,3 4 2 0,-6 4-1 15,13 17 11-15,-15-12-12 0,1 2 0 16,-1 17 14-16,-5-22-10 16,0 33 34-16,0-36-35 0,0-2-3 15,0 2-3-15,-4-3-2 0,0-1-4 16,-2 0-1-16,-7 5-3 0,4-9-1 16,2-1 0-16,-6 0 0 0,2 0 1 0,1-1-2 15,-1-2-4-15,-10 0-29 0,10 0 8 16,0-3-7-1,-16-6-96-15,19 6 88 0,-8-10-81 16,14 8 91-16,-1-2-4 16,-2-5-44-16,5 7 28 0,3 0-15 0,-1 1-63 0,-2-2-98 15,0 3-49-15,-2-7-316 16,4 8 309-16</inkml:trace>
  <inkml:trace contextRef="#ctx0" brushRef="#br0" timeOffset="182310.4061">6828 7631 11 0,'0'1'260'16,"2"-1"22"-16,-1 0 6 0,0 0-59 0,-1 0-89 16,4 1-52-16,-4 1-33 0,2-2-18 15,0 1-10-15,1-1-8 0,3 2-1 0,-4 0-3 16,2-2 3-16,1 0 5 0,0 3 0 0,1-1 3 16,2-2-3-16,-3-2 1 0,4-1 1 0,-1 3-4 15,0 0-1-15,1 0-5 0,-3 3 0 0,3-1-5 16,-3-2-4-16,-1 0-1 0,1 0-4 15,-1 0 0-15,-3 0-8 0,4 0 0 0,-3 0 0 16,-3 2-9-16,0-1-15 0,0 4-70 16,-1-2 2-16,-3-2-91 0,0 2-71 0,0 0-26 15,-5-1-9 1,4 1 8-16</inkml:trace>
  <inkml:trace contextRef="#ctx0" brushRef="#br0" timeOffset="182572.8169">6820 7782 80 0,'8'1'251'0,"0"2"15"0,2 1-17 16,-3-4-79-16,1 5-75 0,1-3-37 0,-2-1-22 16,0 2-13-16,1-1-10 0,-3-1-4 0,-1-1-3 15,3 0-4 1,3 4-212-16,-10-6-262 0,-4 0 205 16,4-1-2-16</inkml:trace>
  <inkml:trace contextRef="#ctx0" brushRef="#br0" timeOffset="184778.5899">7025 7680 145 0,'0'3'256'15,"0"-3"12"-15,-7 6 245 0,7-5-480 16,-4 0-12-16,2-1-4 0,0 0-3 0,0 0-1 15,2 0-3-15,-2 0 8 0,2 0-1 16,-2 2-1-16,1-2 1 0,-2 0 3 0,3 0 4 16,0 0-8 15,-5-2 70-31,-5-6-17 0,1 8-51 16,6 0-6-16,-9 0 3 15,6 0-6-15,-1 0-3 0,-10 0 0 16,0 3-7-16,6 0 0 0,1-1 0 0,1 2 0 15,-3 0-3-15,7-3 3 16,-11 9-4-16,8-5 5 0,-3 15 2 16,7-8 2-16,1 2 6 0,3 0 3 15,-1 4 7-15,-2-1-1 0,3 0 0 16,3 17 4 0,-2-17-15-16,12 29-11 0,-8-32 4 0,1-2-1 0,0-2-1 15,1-2 4-15,3 1 1 0,6-5 4 16,-4-2-2-16,2 1-2 15,13-6-11-15,0-8-62 0,-13 5 2 0,-3 0-24 16,-1 0-94-16,-5 0-80 0,4-2-30 0,-6 3-8 16,3-2 9-16</inkml:trace>
  <inkml:trace contextRef="#ctx0" brushRef="#br0" timeOffset="185227.6814">7171 7769 192 0,'0'-1'246'15,"0"-1"-23"1,-3 2-44-16,1-2 184 16,0 2-347-16,1 1-7 15,1 0 0-15,-2-1-10 0,-1 0 3 0,3 2 5 16,-1-1 1-16,-3 3 3 0,1-2 4 15,2 4 11-15,-4 3 20 0,3-1-21 0,2 1-2 16,-3 2 5-16,-1 11 34 16,3-9-29-16,1 31 57 0,1-30-64 15,0 3-4-15,2-2-3 0,0-2-3 16,-1-1-6-16,0 0-3 0,2-1 1 0,2-2 0 16,-1-1 2-1,9-5 19-15,9-16 22 0,-6-8-22 16,-9 7-16-16,-1-2-2 0,2-23 8 15,-7 21-11-15,1 1-1 0,-3 0-3 16,-5-17 3-16,1 20-5 0,0 3-1 16,0-1 1-16,-4 1-1 15,-2-5-3-15,5 11-2 0,-1 2-3 16,5 0 0-16,-2 3-6 0,3 2-12 0,0 1-11 0,0-2-16 16,0 2-16-16,4-1-20 0,2-2-40 15,-1 0-86-15,4 0-60 0,0-5-25 0,-1-1-1 16,5-1 9-16</inkml:trace>
  <inkml:trace contextRef="#ctx0" brushRef="#br0" timeOffset="185491.1603">7381 7648 13 0,'-5'5'253'15,"-1"-2"19"-15,-3 4 3 0,-1 1-63 0,2 1-88 16,-1 2-51-16,3 4-27 0,1 1-17 0,0 0-6 31,4 4-5-31,30 82 110 0,-16-81-102 0,3-3-3 16,0-1-5-16,0 0-5 0,1-2-1 0,-1 0-4 15,3-1 0-15,-6-5-3 0,3 3 2 16,-5-3 2-16,-2-1 3 0,-5-3 7 0,0 2 3 16,-7-2 2-16,-2 1-1 15,-4-1-2-15,-4-2-4 0,-3 1-7 0,-16-1-3 16,15-1-11-16,1-2-8 16,-1 0-13-16,-7-4-72 0,15 0 15 0,2-5-296 15,10 2 96-15,-3-4-17 16,4-3 5-1</inkml:trace>
  <inkml:trace contextRef="#ctx0" brushRef="#br0" timeOffset="185822.5456">7753 7628 174 0,'-1'12'258'0,"-1"-1"11"15,2 3-51-15,-4 1-75 0,4 3-56 16,-2 2-24-16,-1 2-11 16,0 31 31-16,3-25-31 0,4 59 90 15,0-55-93-15,0-4-16 0,0-5-10 0,5 1-5 16,-1-4-1-16,0-4-1 16,0-3 1-16,10 4 32 0,-7-16-21 0,0-2 1 15,0-6 0-15,-1-6-2 0,0-1-10 16,-2-4 1-16,-4-3-1 15,2-1-1-15,-12-56 21 0,2 51-30 16,-3-1-9-16,-1 2-5 0,-2 2-6 0,2 3-3 16,0 0-3-16,-1 6-8 0,2 2-9 0,1 3-17 0,0 2-22 15,2 1-25-15,-8-1-353 16,5 7 144-16,1 1-8 0,1 1 11 0</inkml:trace>
  <inkml:trace contextRef="#ctx0" brushRef="#br0" timeOffset="186088.3935">7661 7908 9 0,'4'7'255'0,"-4"-3"20"16,2 1 10-16,0-4-69 15,-2 2-90 1,20 5 96-16,3-9-116 16,-13 1-78-16,26 0 10 0,-23 0-34 15,1 0-3-15,17-3-23 0,-14 3-14 16,-2-1-34-16,3-2-122 0,-5 0-68 16,-2 1-30-16,20-6-301 15</inkml:trace>
  <inkml:trace contextRef="#ctx0" brushRef="#br0" timeOffset="186465.7046">8308 7870 132 0,'1'3'272'16,"3"3"300"-16,-4-4-381 15,2-1-72-15,1-1-40 0,-1 0-20 0,2 0-15 16,1 0-12-16,3 0-2 0,5 0 0 0,-5-1-1 15,3 1 1-15,11 0 15 16,-11-2-30 0,19 1 4-16,-14 4-21 0,-6-1-28 15,-6-2 2-15,-2-2-18 0,-1-3-17 16,-1 2-44-16,-1 0-79 0,-5-2-68 0,4 3-34 16,-3-3-2-16,-3 4 6 0</inkml:trace>
  <inkml:trace contextRef="#ctx0" brushRef="#br0" timeOffset="186668.584">8318 7989 1 0,'-2'9'258'16,"2"-4"19"-16,0 0 12 0,2 0-63 0,0-3-84 15,2-2-50-15,8 3 32 0,-6-3-75 0,4-3-7 16,1 1-6-16,7-3-7 0,11-4 8 15,-8 1-26-15,-5 3-4 0,2-1-11 16,0 0-14-16,-3 0-18 0,0 3-56 0,-7-2-120 16,0 2-66-16,-3 0-26 0,-4-1-5 15,2 2 9-15</inkml:trace>
  <inkml:trace contextRef="#ctx0" brushRef="#br0" timeOffset="189940.2182">9279 7536 105 0,'0'-3'252'0,"0"-2"15"0,0 1-28 16,-5-2-66-16,5 1-63 0,-4 0-33 15,1 1-17-15,-5-5 39 0,4 4-56 0,0 5 0 16,0-2-3-16,-1 0-6 0,-1 1-7 0,1-2-6 16,0 3-6-16,-2-1-7 0,3 1-7 0,-4 0-1 15,0 1-1-15,3 0 1 0,-3 2-3 16,2 1 2-16,-3-2-2 0,5 3 2 0,-5-2 0 16,6 1-2-16,-3 0-1 0,-1 1 2 0,3 3 3 15,0 0 0-15,3 2 0 0,-4 0 2 16,3 2 1-16,2 2 0 0,-3 1 6 0,3 1 4 15,3 2 5-15,-3 1 3 0,2 1 6 0,4 0 3 16,-3 4-1-16,2 0-1 16,2 0-4-16,0 3-3 0,0-2-4 0,-1 1-2 15,-1 1-4-15,1-2-11 0,0 1 3 16,-3-4 6-16,4 39 33 16,-9-40-14-16,-6 25 29 15,4-32-48 1,-20 37 5-16,7-24-13 0,7-15-3 15,0 1-1-15,1-1 2 0,-2-1-3 16,5 2-6-16,-7 8-34 0,2-8-42 16,5-9 16-16,5-3-18 0,0-4-17 0,-1-2-79 15,2-5-91 17</inkml:trace>
  <inkml:trace contextRef="#ctx0" brushRef="#br0" timeOffset="190172.0833">9009 7882 135 0,'8'-4'274'0,"1"-2"20"15,5-1-9-15,20-9 32 0,-15 8-222 0,3 0-18 31,1 3-11-31,113-13 114 0,-111 18-185 16,-2 0-24-16,12-2-229 0,-25 0-18 16,-2-1-40-16,-4-5-333 15</inkml:trace>
  <inkml:trace contextRef="#ctx0" brushRef="#br0" timeOffset="201287.9493">6624 8578 127 0,'3'-3'267'0,"-3"0"19"16,2 0-18-16,-2-1-75 0,0 2-69 15,0-1-32-15,0 0-14 0,0 2-5 0,0 0 0 16,0-1-4-16,-2-1 73 0,2 1-76 0,0 2-8 16,-1 0-10-16,1 2-11 0,0 1-6 15,0 0-11-15,0 1-6 0,0 4 0 0,1 0 1 16,-1 7 3-16,2 0-1 0,-1 6 2 0,0 1 0 15,3 2-6-15,-4 29 3 0,0-23-11 16,0-3-3-16,0 1-1 0,0 1-1 16,0-4 0-16,1-1 0 0,-1-2-1 15,4-2 1-15,-2-2 0 0,-1-2 2 0,7 9 1 16,-7-15-2-16,-1 0-1 0,1-1 0 16,2-2-1-16,-2 0-2 0,-1-4 1 0,0 0-2 15,0-1 1-15,0 0-2 16,-1 1-2-16,-3 2-35 0,0 0-47 15,-1-3 26-15,4 1-12 0,0 1-7 0,-4-4-6 16,4 0-2-16,-4-4-34 0,2-1-80 16,2 2-67-16,-4-2-26 0,3-4-7 0,1-2 3 15</inkml:trace>
  <inkml:trace contextRef="#ctx0" brushRef="#br0" timeOffset="201596.3159">6551 8706 25 0,'3'-16'260'0,"1"0"21"15,8-20 236-15,-4 20-376 0,0 0-46 16,2-1-21-16,2 2-11 0,11-11 46 16,-8 18-56-16,1-1 0 0,-3 2 3 0,4 6 2 15,0-1 0-15,-2 4-4 0,-1 1-4 16,0 2-5-16,-1 4-4 0,-2 3-3 0,-3-1 0 0,-3 1-3 15,1 2-4-15,-2 0-3 0,-4 3-4 16,0 0-6-16,-4-3-4 16,-2 4-4-16,-10 18 3 0,3-20-12 0,4-3 0 15,-6 2-6-15,4-3-3 0,-1 0-9 0,-1-3-13 16,0 0-15-16,1-3-19 0,0-2-17 0,1 1-24 16,2-5-21-16,1-1-99 0,-3-3-79 0,3-1-33 15,0 0-5-15,2-1 11 0</inkml:trace>
  <inkml:trace contextRef="#ctx0" brushRef="#br0" timeOffset="202184.9736">7253 8756 124 0,'0'0'261'0,"0"-3"7"0,0-1-7 0,0 4-86 16,-2-5-63-1,-1 0 24-15,-4 2-46 0,3 3-54 0,1 0-4 16,-2 3-4-16,-1-1-3 0,2 1-4 0,0 4-4 16,1 0-8-16,-2 5-2 0,0-1-3 0,0 4-1 15,2 0 0-15,-4 2-1 0,3 0 1 0,3 1-2 16,-1 2 1-16,0-4-3 0,2 3 4 15,2-4-3-15,1 1-2 0,5 9-1 0,-3-14 2 16,1-2-4-16,-1-3 0 0,3-1-8 16,4-4-10-16,-4-2-17 0,4-4-35 0,-3-1-93 15,-1 0-80-15,-1-1-36 0,0-1-10 0,1 0 2 16</inkml:trace>
  <inkml:trace contextRef="#ctx0" brushRef="#br0" timeOffset="202552.3221">7424 8847 198 0,'-1'0'264'0,"-1"1"-4"0,-1 1-40 16,-2 4 39-16,-1 1-198 0,4 1-16 15,-5 1-6-15,5 2-5 0,-3 4 2 0,1 1 7 16,0 0 7-16,-2 22 43 0,4-17-53 0,2-2-7 15,-2-1-12-15,2 1-5 0,2 0-3 0,-1-4-3 16,3-2 0-16,-1-2 0 0,2-3 1 16,3-1 1-16,-1-2 1 0,3-5 0 0,1-3-2 15,2-6-3 1,-1-1 0-16,28-43 4 0,-29 33-12 0,0 0 0 16,-3-1-2-16,-4 0-1 0,0 2 4 0,-2 1-1 15,-2 0 1-15,-3 2 0 0,-1 2-1 0,0 1-1 16,-2 5-1-16,2 0-1 0,-4 3-2 15,4-2-6-15,-1 4-6 0,2 2-6 16,-1 1-6-16,4 1-7 0,-4 1-7 0,4-1-5 0,4 3-6 16,1-1-9-16,-1-2-35 0,3-1-63 15,-1 1-78-15,0-2-35 0,3-2-11 0,2-2 2 16</inkml:trace>
  <inkml:trace contextRef="#ctx0" brushRef="#br0" timeOffset="202814.7335">7676 8756 209 0,'-11'0'558'15,"3"5"-320"-15,-1-1-84 16,-2 4-55-16,2 1-35 0,-5 15 10 0,7-11-55 16,5 3-7-16,0 1-4 0,4-1-2 0,0 0 3 15,5 1-2-15,1 1 3 0,2 0-2 16,0-2 2-16,2 2-1 0,-1 1 0 16,3-3-3-16,-3-1 0 0,0-2-1 0,-1-1 0 0,-1-2 1 15,-5-1 3-15,2-1 5 16,-6-1 0-16,-3-2 1 0,-2 1-1 0,-6 0-2 0,-2 0-1 15,0 0-4-15,-4 0-2 0,1-2-2 0,1 1-3 16,0-1 0-16,0-1-11 0,4-1-6 16,4 0-9-16,-5-4-68 0,10 0 20 15,4-1-48-15,4-4-90 0,-4 0-49 0,7-4-16 16,2-1 1-16,6-2 12 0</inkml:trace>
  <inkml:trace contextRef="#ctx0" brushRef="#br0" timeOffset="203108.0798">7954 8740 84 0,'-11'16'266'16,"-1"1"19"-16,0 3 5 0,-1 2-90 15,2 1-74-15,-3 1-36 0,-1 24 48 16,7-25-79-16,1 25 54 0,4-23-63 16,3-3-7-16,4 1-4 0,2-2-8 0,-1-3-8 15,0-2-6-15,1-3 1 0,1-1 3 0,2 0 0 16,1-5 3-16,-4-1 7 0,2-5 5 0,3-2-1 15,0-5-3-15,0-4-1 16,14-24 15-16,-15 10-30 0,-5-2-5 16,3-5-3-16,-2 0-3 0,-1 2-3 0,1 2 2 0,-6 0-2 15,0 2-2-15,0 4-3 16,-10-16-15-16,3 25-7 0,-1 2-14 16,2 3-18-16,-3 2-21 0,0 2-23 0,4 2-16 15,-3 1-65-15,0 1-97 0,-1 1-41 0,2-2-7 16,0 1 6-16</inkml:trace>
  <inkml:trace contextRef="#ctx0" brushRef="#br0" timeOffset="203356.9376">7858 8941 47 0,'10'2'262'0,"3"-2"19"16,4-3 14-16,-5 1-81 0,3-1-79 16,-1 0-34-16,1 1-26 0,2-1-20 15,-5-1-17-15,16 1 7 0,-16 3-42 16,1 2-8-16,-1-1-19 0,-1-1-41 0,-2 2-129 16,-2-2-69-16,2-2-33 0,-5 1-14 0,8-6 10 0</inkml:trace>
  <inkml:trace contextRef="#ctx0" brushRef="#br0" timeOffset="203714.2525">8651 8893 182 0,'5'5'279'15,"-1"-4"13"-15,1 1-24 0,-3-2-94 16,6 0-64-16,-2 0-30 0,5 0-11 0,0 0-5 15,0-2 0-15,3 2-3 0,-2 0-6 0,2-1-6 16,1 1-8-16,-3 0-2 0,3 0-11 0,-2 0-10 16,0 0-5-16,0 0-6 0,-3 0-2 0,-1 0-9 15,0-2 0-15,0 0-14 0,-5 1-22 16,4-1-26-16,-7 0-68 16,-1-1-120-16,-10-5-401 0,4 6 321 0,0 0 17 0</inkml:trace>
  <inkml:trace contextRef="#ctx0" brushRef="#br0" timeOffset="203881.6895">8683 9085 42 0,'9'3'263'16,"-2"-3"17"-16,2 0 9 0,1-1-85 0,5-3-89 15,-4 2-48-15,5-4-29 0,-3 1-16 0,3 0-13 16,-2-4-15-16,2 2-57 0,-5-1-114 0,-3 1-59 15,-2-2-30-15,2-10-295 0</inkml:trace>
  <inkml:trace contextRef="#ctx0" brushRef="#br0" timeOffset="205082.1397">9150 9181 127 0,'8'-7'256'15,"0"-4"13"-15,3-2-30 0,1-6-76 16,3-1-63-16,39-57 59 15,-33 48-123-15,-1-2-3 0,-1 3 0 16,0 0 1-16,-5 1 3 0,-1 5 2 0,6-16 34 16,-11 23-36-16,-2 4-5 15,4-4 20-15,-9 10-31 16,2 0 8-16,-3 5-23 0,0 1-1 0,0 1-1 16,-3 6 0-16,2 2 2 0,-4 5 1 15,3 5 5-15,-12 55 24 16,10-20-19-16,1-28-10 0,3-2-4 15,3-3 3-15,-2-4 2 0,5-1 2 0,0-4 0 0,1-5 3 16,6-3 1-16,1-5-1 0,1-5 0 16,5-8-5-16,1-5 0 0,5-4-5 0,0-2-1 15,0-5-2-15,-2 3-1 0,-2-1 0 0,-5 0-2 16,-2 1 0-16,1-22 0 16,-13 27 0-16,-3-22 4 0,-3 34 1 15,-1 2-2-15,0 4 5 0,1 1 2 16,-2 7 3-16,-4 0 2 0,4 6-2 15,-1 0 5-15,-3 22 4 0,6-9-15 16,0-1-1-16,3 3 1 0,0 0-1 0,0 5 0 0,3-3-1 16,-3 0-1-16,3-2 0 0,1-1-3 15,-3-3-1-15,2-1-22 0,1-2-35 0,-4-3-51 16,0-7-147-16,2 1-75 0,1-4-39 16,3-6-3-16,5 0 24 0</inkml:trace>
  <inkml:trace contextRef="#ctx0" brushRef="#br0" timeOffset="208101.1707">9704 9010 8 0,'8'-4'494'15,"-4"3"-253"-15,5-6 82 0,-8 4-236 16,3 1-24-16,-1-1-13 0,-1 3 32 0,-2 0-51 15,2 0-4-15,-2 0-2 0,1 4 2 16,-1 0-2-16,4 6 28 16,-4 0-24-16,4 18 46 15,-2-18-56-15,-2 15 8 0,0-15-18 16,3 2-2-16,1 9 5 16,1-2-2-16,-3-12-6 0,-1 6 4 15,-1-7-5-15,2-3-1 0,-2 1-1 0,0 0 0 16,1-1-1-16,3 0-1 0,-4-3 0 15,2 0 0 1,-2 0 1 0,4-2 2-16,0 1-3 0,0-2 3 0,1-1 2 15,1-1 0-15,-1-1 0 0,5-2 0 0,-5 1 0 16,3-3-1-16,-2 3-3 0,3 0 1 16,-2-1-1-16,0-1 2 0,1 1-1 0,-2 0-1 15,-1 0 2-15,1 1 0 0,-3 1 0 16,0-1 2-16,-3 3 2 0,1-1 3 15,2 5 1 1,-2-7 30-16,-2 7-4 0,-3 0-12 0,3 2-16 16,-2 0-1-16,1-2-8 0,-2 3-1 15,2-3 1-15,1 0 1 0,-3 2-2 0,0 1-1 16,3 1 1-16,-2-1 1 31,-3 2-3-31,1 23-1 16,-2-5 5-16,7-16 0 0,0 0-1 15,0 0-1-15,3 3 0 0,4 4-2 16,-6-7 4-16,8 3-2 31,2-2 2-31,19-1 1 16,-6-9-47-16,-6-3-65 16,-4-5-439-16,-10 7 240 0,-2 0-7 31,-2 3 5-31</inkml:trace>
  <inkml:trace contextRef="#ctx0" brushRef="#br0" timeOffset="208280.0725">10071 9121 61 0,'0'-2'258'0,"-2"1"16"0,0-1-12 15,2 0-65-15,-4-1-80 0,4 3-49 0,0-2-26 31,0 2-16-31,8 2-92 16,-8-2-93-16,0 0-65 0,0 0-35 0,0 0-11 16,0-2 0-16</inkml:trace>
  <inkml:trace contextRef="#ctx0" brushRef="#br0" timeOffset="208633.8674">10375 8781 237 0,'2'1'274'0,"2"2"13"0,-2 0-54 0,-1-1-95 15,0 1-55-15,-1 1-23 0,4 2-10 0,-4 2-2 16,2 0 2-16,0 4 1 0,-1-3 1 16,-1 7-3-16,0-1-7 0,0 0-8 0,-1 2-10 15,1 2-8-15,-2-3-4 16,0 19-2 0,-2 22-2-16,4-46-8 0,0-1-1 0,0-1 0 15,0-1-3-15,0-3-10 0,0 2-10 0,0-5-10 16,0 1-11-16,0-1-15 15,0-2-21-15,-2 0-62 0,-4-4-90 16,-6-11-629-16</inkml:trace>
  <inkml:trace contextRef="#ctx0" brushRef="#br0" timeOffset="209094.1239">10409 8791 52 0,'6'-4'257'31,"0"-2"14"-31,13-2 392 0,-13 8-636 16,-3 4-4-16,1 0-3 0,0 2-1 0,0 1 4 16,5 2 4-16,15 28 68 15,-18-22-59-15,2-1-4 0,-3 1-3 0,4 2-3 16,-4 1-3-16,2 0-4 0,2-2-4 0,-3 0-4 16,0 0-2-16,1-3-6 0,1-1-3 15,1-1 6-15,-2-4-5 0,2 1 3 0,-1-3 0 16,1 2 2-16,-2-4 1 15,2 2-7-15,18-3 0 0,-17-2 0 16,6 0 1-16,-8 0 1 16,-2-2-2-16,-1 2 0 0,-3 0 2 0,2 0 1 15,0-3 4-15,-4 1 0 0,5-1 3 0,-5-4-2 16,2 0 0-16,-2-3 0 0,0-1-4 16,0-4-2-16,3-17 1 0,-3 16-3 0,2-3-2 15,-2-1 9-15,0 0-5 0,0 0-1 0,3-3 0 16,-1 3 0-16,-1 1-1 0,3 1-7 15,-2 5 4-15,0 0 0 0,-2 4 3 0,0-1 0 0,0 0 1 16,0 5 4 0,0 0 1-16,0-9 1 0,-2 10-10 0,2 4-1 15,0 0-4-15,0 2 6 0,-2 0-2 0,2-1-7 16,0-1-13-16,-4 0-32 0,3 0-35 16,-6 0-133-16,2 0-68 0,-5-1-28 0,2-3-7 15,3 2 23-15</inkml:trace>
  <inkml:trace contextRef="#ctx0" brushRef="#br0" timeOffset="218118.1393">5158 5000 47 0,'2'0'155'0,"-1"0"4"0,0 0 0 0,1-2-10 16,0 0-18-16,-2 1-20 0,3-1-26 0,-2 0-27 16,1 2-23-16,-1 0-14 0,0 0-11 0,2-3-5 15,-1 3-1-15,-1 0-3 0,1-2-1 16,-1 0 0-16,-1-1 6 0,1-2-2 0,2 4 3 16,-2-3 0-16,1 2 0 0,-1-1 1 0,-1-2-4 15,2 1 4-15,-1 0 0 0,3-1 2 16,-4-2 1-16,2 1-3 0,-1 1 0 0,2-2-1 15,-1 0 0-15,2 0-1 0,-2-1-2 16,1 3 1-16,-1-1-2 0,1 0 2 0,-2 0 1 0,1 1-5 16,-2 0-1-16,2 2 3 0,-2-4 0 15,2 4-3-15,2-4-1 0,-1 0 6 0,-2 2 0 16,4-2-1-16,-2 2-3 0,0-1 2 0,1-2 1 16,3 2 0-16,-1 0 2 0,-1-2 0 15,4-2 1-15,-3 1 1 0,1 1-1 0,1-4 0 16,2 4 0-16,-2-6 0 0,4 1 1 0,-1-3-1 15,3 2 2-15,2-4-3 16,0 3 2-16,2-3-6 0,3 0 3 0,0-3-9 16,2 1-2-16,5-1-1 0,0 0 2 0,1-2 6 0,5 3-1 15,1 0 3-15,-2-1 2 0,5 2-2 16,-2 1 1-16,-3-2-4 0,3 2 0 0,-1 2 5 16,-2-1 2-16,-2 3-1 0,0-1-1 0,-4 2 1 15,-1 3 0-15,0-1 0 0,-6 5-3 0,-3-1-1 16,0 3-4-16,-2-1 1 0,0 3-1 0,-2 0 0 15,0-1 4-15,-3 3-2 0,4 0 4 16,-2-2-1-16,1 0 1 0,1-1 0 0,-4 2-1 16,3-3 3-16,0 1 4 0,-1 1-1 0,-3-3 0 15,1 2 2-15,-2-1-3 0,0 1 4 16,-2 3 1-16,-3-2 3 0,1 1 0 0,0 1 6 16,-4 0 2-16,2-2 0 0,-1 2 2 0,1 0-5 15,-2 0 1-15,0 0-8 0,0 0-6 0,4 0-4 16,-4 0-4-16,2 0-3 0,-2 0 0 15,0 0-1-15,0 0 1 0,0 2 1 0,0-2 2 0,0 0 2 16,0 0 0-16,0 0-1 0,0 0-1 16,0 0 2-16,0 0-3 0,0 0-3 15,0-2 5-15,0 0 2 0,0 1-1 0,-2 1-4 16,2-1 1-16,-4 1 4 0,4 0-6 0,4 0-3 16,-4 0-1-16,-4 0-8 0,4 0-11 15,-2-2-19-15,-1 2-20 0,-1-1-15 0,2-2-65 16,-3 1-90-16,-3-4-43 0,0 2-11 0,-1-1 7 15</inkml:trace>
  <inkml:trace contextRef="#ctx0" brushRef="#br0" timeOffset="218429.9944">6106 4035 160 0,'7'-2'253'0,"1"2"12"0,-2 0-41 16,3 2-86-16,3-2-56 0,-2 1-30 15,1 1-16-15,5 2-8 0,-3 4-3 0,0-1 1 16,5 2-4-16,-4 0 2 0,2 0 3 0,-1-1 2 16,0 5 2-16,-2-5-4 0,-3 4 2 0,2-2 0 15,-4 1 0-15,-2 1-1 0,-2 0-2 0,-1 3-1 16,-3 1-5-16,-6 1-6 0,2 7-5 15,-4-2-2-15,-4 7-4 0,2-2-2 0,-2 1 0 16,-1-1 3-16,-1-2-2 0,1 3-13 0,2-3-20 16,-2 0-37-16,0-2-134 0,-2-3-75 15,2-3-37-15,1-5-8 0,2 0 8 0</inkml:trace>
  <inkml:trace contextRef="#ctx0" brushRef="#br0" timeOffset="220502.045">7235 3657 136 0,'4'1'259'0,"-2"1"13"16,1-1-31-16,0 1-77 0,-1-1-6 16,-2 1-114-16,2-1-9 15,-2 0-7-15,2 6 35 0,0-3-27 16,-1 2-3-16,1 2-2 0,-2 0-2 16,3 4-8-16,-3 13 15 0,0-10-22 0,-3 0-5 0,3 1-1 15,-2 0-4-15,1 1 0 16,-1 0-4-16,0-1 0 0,0 16-3 15,1-19 1-15,1 13-3 0,0-13 5 0,0-2-4 16,0-1 4-16,0-2 0 0,0-1 1 0,0-1-1 16,0 0 0-16,0 0 0 0,0-1 7 0,-1 2-6 15,-1 1-1-15,1-3-1 0,-2 0-4 16,1 2-4-16,2-4-8 0,-2 1-6 0,0-3-9 16,2-1-10-1,-8-17-616 1,-1-6 88-16</inkml:trace>
  <inkml:trace contextRef="#ctx0" brushRef="#br0" timeOffset="221036.7395">7320 3709 1238 0,'8'23'48'0,"0"2"6"0,-4-11-28 0,0 3-2 16,0 0-4-16,1 0-2 16,-3 1-4-16,10 17 4 0,-6-17-12 0,-2-1-2 31,2-1-2-31,16 48 6 0,-16-55 2 0,-2-2 4 16,-1-3 4-16,2 2 2 0,-2-4-2 0,-1 1-3 15,2-1 0-15,-1 0 1 0,0-2-1 16,-2 0 3-16,0 0 4 0,2-5 31 15,-1 2-24-15,-1-1 2 0,1 0-3 0,-1-2-2 16,-1-1-6-16,1 1-2 0,2-2-7 0,-2-1-1 16,1-1-3-16,-2-3 0 0,3 1-4 15,-3 0-1-15,0 1 5 0,0-3-1 0,0 1 3 0,0-4-2 16,0-1-3 0,0 2 0-16,-3-1-1 0,3 2-1 0,0-2-5 15,0-30 9-15,-2 33-1 0,1 3 1 16,1-2-1-16,0 3 2 0,0 2 0 15,0-1 4-15,0 1-1 0,0 3-1 0,0-1 0 16,0 4-1-16,0-7 4 0,-3 8-10 16,3-1 2-16,-1 1-1 0,1 1-2 0,0 0 0 15,0 0-1-15,0 0 0 16,0 0-2-16,0 0 0 0,0 0 3 16,0 0-2-16,0 0 1 0,0 0-1 0,0 0-1 15,0 0 0-15,0 0-4 0,0 0 4 16,0-1 0-16,0-2 1 0,1 3-3 15,2 0 0-15,-2 0-7 0,1 0-9 0,1 3-16 16,2-3-32-16,-2 0-32 0,-3 0-119 0,0 0-85 16,0 0-37-16,0 0-11 0,3-3 20 15</inkml:trace>
  <inkml:trace contextRef="#ctx0" brushRef="#br0" timeOffset="221399.5279">7847 3747 232 0,'8'1'255'0,"0"1"6"0,-1-2-65 0,4 0-83 16,0-2-30-16,3 1-26 0,-3-1-12 0,3 2-12 15,-3-3-5-15,1 2-2 0,-1-2 7 0,1 1-8 16,-2 1-5-16,-2-1-2 0,1 2 0 16,-1 0-5-16,-1-1-12 0,-3 1 4 0,-1 0-1 15,2 0-3-15,-3 1-3 0,-2-1-1 0,1 2 1 16,-1-1-1-16,0 1-1 15,0-1-4-15,0 2-12 0,0-2-12 0,-1 1-62 0,-4-2-107 16,0 0-53-16,-3 0-26 0,2-3-2 16,1-1 4-16</inkml:trace>
  <inkml:trace contextRef="#ctx0" brushRef="#br0" timeOffset="221783.3474">7942 3835 113 0,'1'3'258'0,"3"-1"16"0,-1-2-34 16,-3 0-65-16,2 0-70 0,-1 0-40 15,0 0-23-15,3 0-9 0,-1 0-4 16,-1 1-4-16,0 1-2 0,4-2 4 0,-4 0-2 16,4 0-2-16,-3 3 1 0,2-3 2 0,1 3 2 15,0-2 1-15,-1-1 6 0,2 0 1 0,-2 0 1 16,2 0 1-16,3 0 0 0,-5-1-2 0,2-2-5 16,0 3-3-16,-2-3-3 0,4 3-7 0,-3 0-6 15,-3-2-1-15,1 1-5 0,1-1-3 0,-1 1-6 16,-3-1-2-16,3 2-5 0,-1 0-18 0,0-1-20 15,-1-1-23-15,1 1-27 0,-3 1-121 16,-3-2-77-16,1 1-26 0,-2-1-1 0,1 1 10 16</inkml:trace>
  <inkml:trace contextRef="#ctx0" brushRef="#br0" timeOffset="223909.1307">8468 3556 8 0,'5'-1'240'0,"-2"-1"19"0,-2 0-18 16,5 1-47-16,-3 1-64 0,-2 0-48 0,0 0-27 15,2 0-16-15,-2 0-1 0,-1 1-9 0,2 1-6 16,-1 0-5-16,-1 1-5 0,2-2-2 0,0 3-8 16,2 1 0-16,-2 2 0 0,2 0 2 15,0 0 2-15,0 1 4 0,-2 1 1 0,0 1-2 16,2 0 2-16,-2 2-2 0,0 0-5 16,3-1-2-16,-4 0 2 0,2 1 1 0,-3-3 1 0,1 1 1 15,1 0 2-15,0 2-2 0,-2-4-3 16,3 1-3-16,-3 0-2 0,2 0-1 0,1-1-1 15,-3 2 2-15,4-3-1 0,-2 1 0 16,1-1-2-16,0 7 1 16,-5-8 1-16,2-1 0 0,0-2 0 0,2 0 4 15,-2 1 0-15,2-4-3 0,-2 2 1 0,0-1 4 16,0-1-1-16,-2 2-2 0,2-1-1 0,-2 1 4 16,2-2 0-16,2 0 1 0,0 0 2 0,0-2 7 15,-1-1 3-15,1 0 7 0,-2 2-1 0,1-4-2 16,0 1-1-16,2-3-2 0,-2 0-6 15,1-2-5-15,-2-1-4 0,3-4 1 0,-1 2-1 16,2-1-2-16,-1-2 2 0,-1-2 0 0,0 5 0 16,2-4-1-16,1 5 2 0,-2-1-1 0,2 0-1 15,-2 4 0-15,-2-1 0 0,3 1-1 0,-1 0-3 16,-1 1 2-16,2 2 0 0,-4 1 1 0,2-1-1 16,0 4 1-16,-1-1-2 0,-1 1 2 15,0-1-1-15,0 2-1 0,0 0 0 0,-1 0-3 16,1 2 2-16,0-1-3 0,0 1 1 0,1-2 0 15,1 1 2-15,-2 2 2 0,5 0-1 16,-4 0 1-16,1 2 2 0,0 2 0 0,4 1-2 16,-3 0-6-16,0 1 5 0,0-1 2 15,0 4-1-15,0-1 2 0,2 1 2 0,0 1 5 16,-3-1-4-16,4 2 0 0,-4-3 0 0,5 0-3 16,-3 1-1-16,0-3-2 0,0 0 0 0,-1 0-2 15,2-2-2-15,-2 0 12 0,-1-3-5 0,0-1 1 16,2 1-2-16,0 0 1 0,-4-1 2 15,2 0-13-15,-2-2 5 0,3 1 1 0,-1-1 2 16,-1 1-2-16,-1-1 2 16,0 1-3-16,3-1 2 15,-2 4 3-15,-1-5-2 0,4 3 3 16,-4-3 0-16,0 0 4 16,4-3 18-16,-2 0 13 0,-1-2-16 15,5-8 19-15,-3 4-24 0,2 1-2 16,-1-5-8-16,-1 2 0 0,1-2-3 15,-1-1-3 1,-1 1-1-16,13-62 13 16,-11 61-10-16,-3 0 2 0,-1 1-3 0,2 1-2 0,-2 0-1 15,3 0 3-15,-1 3-1 0,-1-3-1 0,-1 3 1 16,0 0 4-16,0 2 2 0,3 3-2 16,-3 0 1-16,0-2 2 0,0 3 0 0,0-1 0 0,0 2-1 15,0 2 0 1,0-2-1-16,-3 1 1 0,3 1-8 15,0 0 0-15,0 1 1 0,0-1-2 0,0 0 2 16,0 0 0-16,0 0 1 0,0 0 0 0,0 0-1 16,0 0 1-16,0 0 0 0,0 0 0 15,0 0-1-15,0 0 0 0,0 0 0 0,0 0 0 16,0 0-2-16,0 0 0 0,0 0 0 0,0 2 1 16,0 0-1-16,0 1 1 0,0-2-3 15,0-1 0-15,0 2 0 0,0-2 1 0,0 0 0 16,0 1-2-16,0 1 2 0,0-1-4 15,3 2-12-15,-3-1-17 0,0 0-20 0,0 2-25 16,0-4-27-16,-4 3-142 0,-3 1-66 16,-4-1-24-16,0 3 0 0,1 2 14 0</inkml:trace>
  <inkml:trace contextRef="#ctx0" brushRef="#br0" timeOffset="226049.9761">9489 3678 20 0,'2'3'241'0,"1"0"15"0,-1-2-8 16,0 2-69-16,0-2-80 0,0 1-47 16,1 0-22-16,2-2-13 0,0 3-3 0,1 1 0 0,-1-3 1 15,5 1 3-15,-1 0 4 0,-1-1-1 16,2 1 3-16,0-1-1 0,1-1 0 16,2 0-3-16,-4 0-3 0,4 0 0 0,0-1-3 0,-2-1-3 15,3-1-1-15,0 0-3 0,-3 2-1 16,1-2-3-16,-1 3-1 0,0 0 0 15,-1 3-2-15,-1-2 2 0,0 2 1 0,-2 2-3 0,-2 0 0 16,-1-1-5-16,-1 0-6 0,-1 0-14 16,-1 1-29-16,-1-3-92 0,0-2-79 0,0 0-38 0,4-2-17 15,0-3 3-15</inkml:trace>
  <inkml:trace contextRef="#ctx0" brushRef="#br0" timeOffset="226770.6699">9943 3558 105 0,'1'0'254'0,"-1"0"13"0,2 0-35 16,-2 0-62-16,6 0-13 0,-2 0-122 0,-3 0-10 0,2 0-6 15,-6 1-4-15,2 0 20 16,1 2-11-16,1 0 4 15,7 6 40-15,-7-4-28 0,7 12 46 16,-4-5-43-16,5 13 38 0,-1-9-42 16,-5 0-15-16,5 2 4 15,-4-1-1-15,5 23 20 0,0-1-6 16,-7-19-22-16,7 14-1 0,-7-18-12 0,3 0-4 16,-4-2-1-16,1-3-2 0,4 1 1 15,-5-3-2-15,-1 0 2 0,3 4 2 0,-3-6-1 16,0-3 1-1,0 1-1-15,0 0-1 0,0-5 0 0,-3 2-1 0,3-2 1 16,-4 3 0-16,1 0 2 16,3-2-1-16,-2 1 1 0,2-1-1 15,-1-2 1-15,1-2 0 0,0 0 0 0,0 0-2 0,-2 1 2 16,-1 0-1-16,2-1-1 0,0-2 0 16,1 1 0-16,-3-3 0 31,0 3-1-16,-23-46-36-15,25 20-17 0,1 17 31 16,1-2 2-16,-1 0 2 0,-3-24-11 16,0 19 21-16,-2-23 2 0,5 20 6 15,0 1 1-15,2 0 1 0,1 2 1 16,2-1-1-16,12-30 17 0,-10 37-11 31,2 0 4-31,21-16 42 0,-19 23-32 16,11 1 30-16,0 6-1 0,0 5 0 31,-11-1-28-31,33 25 38 0,-40-19-48 16,3 1-1-1,0 11 6-15,-7 17 3 16,-4-30-18-16,-10 8-1 0,5-7-2 0,-3 0 1 16,-2-1-1-16,-12 8-17 15,15-9-3-15,-4-1-9 0,-6 4-65 16,9-4 28-16,2-1-7 0,2-2-10 0,4 2-7 15,0-4-7-15,-2 1-24 0,6-3-84 0,-2 4-61 0,2-4-22 16,0 0-2-16,0 0 6 0</inkml:trace>
  <inkml:trace contextRef="#ctx0" brushRef="#br0" timeOffset="227671.7563">10519 3571 187 0,'3'0'259'0,"1"-1"-14"0,-3-1-37 16,2 2-47-16,-3 0-53 0,2 0-40 0,-2-1-21 16,0 1-14-16,0-1-6 0,-2-2-9 0,2 3-3 15,0-4-1-15,0 3-3 0,-3-2 0 16,3-1-2-16,-1 3 1 0,-2 1 0 0,2-4 2 15,1 1 0-15,-3 3 6 0,3-4 1 0,-2 2 6 16,1 0 3-16,-2-1 5 0,1 0-1 16,-1 2 0-16,1-1 0 0,-3 1-4 0,3-1-2 0,-1 1-5 15,-3-1 0-15,3 0-5 0,-2 2 1 16,2 2-2-16,-1 0-4 0,-4 2-6 0,1 1-5 16,1 1 0-16,-2 0-5 0,2 2-2 0,2 1 4 15,-1 2 2-15,2 0 2 0,2-2-1 16,1 1 0-16,0-1 0 0,1-1-3 0,2 0 2 15,1 1 1-15,-1-1 1 0,4 1-2 16,-2 0 1-16,2 0 1 0,2-1-2 0,0 1 0 16,0 0-3-16,1 3 4 0,2-3 0 0,-5 1-1 15,3 1 1-15,-1-4 4 0,0 2 1 0,-2-1-1 16,-2-2 3-16,-1 0 0 0,-1-4-1 0,-1 2-3 16,0-1-1-16,-2-2 0 0,-2 3-2 15,-1-1-1-15,-3-2-3 0,1 2-6 0,-6-2-3 16,1-1-3-16,0 0-7 0,1 0 1 0,-2 0-1 15,1-1 3-15,2-1 1 0,-1 1 0 0,5 0 5 16,-3-2-2-16,2-1-1 0,4 0 3 0,-2-1 0 16,3-2 3-16,4 1-2 0,-1-2 1 15,1 1 7-15,5-1 7 0,0 1 0 0,-1-4 2 16,2 3 4-16,2-2 1 0,-2 0 2 0,1 1-6 16,2 0 6-16,-3 0 5 0,1 1 5 15,-1 2 5-15,-2 0 4 0,0 2 3 0,-3-3 0 16,2 5-2-16,-3-1-3 0,2 1-4 0,0 2-2 15,0 2-1-15,-1 2 1 0,1 0-1 16,0 3 6-16,0 0-6 0,2 1 3 0,-4 0-5 16,4 2-5-16,-5-1-1 0,6 0-3 0,-4 1-2 15,0 0-3-15,-2-1 0 0,2-2 1 16,-2-1-2-16,2 3 1 0,-2-5-3 0,-1-1 1 16,-2 2-1-16,0-2 2 0,5-1-2 15,-5 0 1-15,2 0-3 0,-2-2-1 0,2 0-2 16,-1 3-3-16,-1-3-1 0,0 0-6 15,0 0 8-15,0 3-3 0,-1-2-7 16,-1 0-9-16,0 3-17 0,2-1-23 0,-5-2-27 16,5 0-25-16,-4-1-94 0,0-2-84 0,2-5-34 15,2 2-4-15,0-2 14 0</inkml:trace>
  <inkml:trace contextRef="#ctx0" brushRef="#br0" timeOffset="228335.3762">10775 3321 125 0,'-7'-7'310'0,"2"2"28"16,-4-1 25-16,5-2-97 0,-3 2-81 15,4 0-44-15,-1 3-39 0,4-2-19 16,-2 0-17-16,2 2-17 0,2-1-10 0,0 1-13 16,2 2 0-16,0 0-12 0,3-1-6 0,0 1-6 0,1-1-17 15,-1-1-28-15,3 1-33 0,0 0-49 16,-4 0-145-16,-3 1-74 0,0 1-29 0,1 0 5 16,0 0 21-16</inkml:trace>
  <inkml:trace contextRef="#ctx0" brushRef="#br0" timeOffset="229085.002">11251 3630 43 0,'5'3'267'0,"-3"-2"22"16,4-1 17-16,-2-1-83 0,4-2-89 15,2-1-48-15,-2 3-26 0,4-3-16 16,1 1-14-16,-1 3-3 0,5-2-2 0,-2 0-1 16,1 1-2-16,1 0-2 0,-5-1-3 0,2 2-6 15,-2 0-1-15,1 2-4 0,-2-1-6 0,-2 0-10 16,1-1-20-16,0 2-51 0,-5 0-128 0,-5-2-67 16,0 0-33-16,0-5-12 0,2 1 10 0</inkml:trace>
  <inkml:trace contextRef="#ctx0" brushRef="#br0" timeOffset="238326.2016">10916 3618 49 0,'4'3'246'0,"-3"0"13"0,4-2-8 16,0 4-80-16,0-1-73 0,-2 0-38 15,-1 1-19-15,7 15 64 16,-7-17-80-16,-1 7 23 16,0-7-22-16,3 2-5 0,-1 2 22 15,-3-5-24 1,2 6 17-16,-2 4-12 16,0-8-23-16,0-1-2 0,0 2 1 15,0-5 0-15,0 5 7 0,0-3-2 16,0-2 3-16,0 1 13 15,0-2 6-15,0-1-13 0,2-1 14 16,-2 1-14-16,0 2 1 0,0-4 11 16,0 4-15-16,0-1-2 0,0-2-2 0,0 2-1 15,0-5-4-15,0 4 0 16,0-10-1-16,0 4 1 0,0-1-2 0,4-13 1 16,-4 8 0-16,3-3-1 15,2 1 0-15,8-19-4 0,-4 15 1 16,-2 0 1-16,2 3 2 0,4-13-1 15,-5 15 7-15,-2 4-2 0,2 2-1 0,-2 3 0 16,10-3 4 0,-11 9-4-16,1 4 7 0,-4-1-4 0,1 0 0 15,-1 2 2-15,5 4 1 0,-4-3-8 16,-2-3 2-16,3 2-1 0,0 3 1 16,-4-1-2-16,4 2 5 0,0-1 4 0,-3 2-5 15,1 0-1-15,3 1-1 0,-4 0-1 16,3-2 0-16,1 12-7 15,1-1 0-15,0-2 3 16,2 10-18 0,4-7 5-1,-7-16 0-15,11 8-335 16,-16-13-241-16,-3 0 271 0,3-3 10 0</inkml:trace>
  <inkml:trace contextRef="#ctx0" brushRef="#br0" timeOffset="239173.6452">11477 3323 17 0,'0'0'232'0,"0"-2"15"0,-1 2-25 0,1 0-41 15,-1 0-45-15,-1 2-43 0,1 0-34 16,-1-2-18-16,-1 1-13 0,0 6 12 16,-1-6-28-16,-9 12 15 15,10-8-27-15,2 0 0 0,-2 1 3 0,-1 0-3 16,2 1 0-16,0 2 1 0,-1 0 1 16,0 2 3-16,1 1 0 0,-3 1-3 15,0 17 8-15,2-12-4 0,-4 18 2 16,5-15-2-16,0 0-1 15,-2 41 1-15,4-38-6 0,0-3-3 16,0-2-5-16,-4-1 5 16,4 0-1-16,4 11 7 0,-4-17 0 0,1-3 7 15,1-1-3-15,-1 8 6 0,1-12-6 16,0 0-1-16,2 1-3 0,-1-3 3 16,1-1-1-16,0 4 1 0,1-2 2 0,-3 1-2 15,4-1 1-15,0 2 0 0,-1-4 8 0,4 2-1 16,-3 0 4-16,1-1 6 0,0-1 7 0,-2-1 8 15,5-1-3-15,-2-2 2 0,2-3-2 0,1-5-3 16,-2-1-1-16,3-2-10 0,-3-6-5 16,2 2-7-16,-3-3-1 0,-1-23-1 15,-3 22-4-15,-2-2-3 0,-4-23 7 0,-2 23-4 16,2 1-2-16,-3 3 0 16,0-1-1-16,0-1 1 0,-2 5-1 0,-1 0 0 15,5 1-1-15,-1 1-1 0,0 1 1 0,0 1-3 0,-2-1 1 16,4 2-4-16,-2 0-3 0,2-1-2 15,-2 1-8-15,0 0-6 0,-1 1-10 0,1-1-6 16,-1 2-8-16,2 0-12 16,-1 2-9-16,-5-9-147 0,2 13-12 15,1 1-42-15,-2-1-16 0,-1 4 2 0</inkml:trace>
  <inkml:trace contextRef="#ctx0" brushRef="#br0" timeOffset="245488.6324">6679 9768 37 0,'0'-3'242'16,"0"1"16"-16,0-3-27 0,4 3-48 0,-4-2-60 15,4-3-46-15,-4 2-24 0,2-2-10 0,-2 2-1 16,0 3-2-16,0 0 1 0,0-1 1 16,0 1 3-16,0 2 1 0,0-3-1 0,0 3-1 15,0 0-1-15,0 0-5 0,0 0-5 0,0 0-5 16,0 3-4-16,-2-3-4 0,2 0-4 15,-4 0-2-15,4 0 0 0,0 0-3 0,4 0 1 16,-4 0 0-16,0 2-1 0,0 0 0 16,0-1-3-16,0 1 0 0,0-2-2 0,2 5-2 15,0-3 2-15,-1 5 1 0,-1 3 0 0,2 3 2 16,-2 5 4-16,3 2 0 0,-1 4 0 0,-1 1-2 16,-1 1 2-16,0 4-2 0,0-2-3 15,0 3 0-15,4-2-4 0,-4 0 1 0,3-2-1 16,1 1-1-16,-2-5-2 0,0 1 0 0,2-3 0 15,-2-3-1-15,1-1-2 0,-1-5 3 0,-2 1 1 16,3-4-1-16,-2-2 3 0,1 1-1 0,-2-4-3 16,0 1-1-16,0-3-1 0,-2 1 0 15,1-1-8-15,-2-2-7 0,3 0-8 0,-2-2-12 16,-1 2-11-16,1-3-9 0,-2 2-7 0,3-2-4 16,0 2-3-16,-1-4-1 0,2 2 0 15,-4-3-4-15,1 2-32 0,-1-1-47 0,1-1-64 16,-2 1-35-16,2-2-15 0,-3 0 1 0</inkml:trace>
  <inkml:trace contextRef="#ctx0" brushRef="#br0" timeOffset="245825.7502">6631 9843 115 0,'10'-15'254'0,"0"-2"14"0,1 0-29 0,0 1-79 15,3 1-62-15,-1 0-37 0,0 0-16 0,0 3-2 16,2 0-1-16,-1 3 0 0,-2 2 2 0,6 2 9 16,-4 2 1-16,3 5-1 0,-3 1-1 15,-1 3 1-15,1 3-5 0,-3 2-8 0,0 4-4 16,-2 1-4-16,-3 0-3 0,1 2-3 16,-4 0-4-16,1 1 0 0,-4-4-3 15,-3 1-4-15,1-3-1 0,-1-1-3 0,-4 2-3 0,2-4 0 16,-4 2-3-16,0-4-1 0,0 0 0 0,-1 0-2 15,2-2 1 1,1-2-2-16,-9 3-1 0,7-7-4 0,3 0-4 16,-1 0-6-16,-6 0-47 0,8-2-5 15,2 2-10-15,0-3-12 0,5 1-6 16,-1 2-5-16,6-3-242 0,-4 3 76 0,-3 0-18 16,2 0-5-16</inkml:trace>
  <inkml:trace contextRef="#ctx0" brushRef="#br0" timeOffset="246333.8031">7157 9948 90 0,'4'-4'256'0,"1"0"12"0,-5 1-30 15,5-1-62-15,-4-1-67 0,-1 2-36 0,0-1-26 16,0 1-4-16,-1-2-3 0,-2 4-8 0,1-1-5 16,2-2-5-16,-2 3-5 0,-1-2 0 15,0-1-2-15,1-1 4 0,-1 2 7 0,0 3 5 16,-1-2 7-16,2 0 2 0,0 2 6 0,-1 0-2 16,-1 2-4-16,3 0-8 0,-2 1-3 15,0 4-10-15,0 3-6 0,1-1-3 0,-4 3-5 16,2 1 3-16,0 3-3 0,2 2-1 15,0 0-4-15,2 0 3 0,0-1 1 0,2 4-2 16,0-4-2-16,0-2 2 0,4-1-1 0,0-2-1 16,0 0-1-16,1-3 0 0,3-2-2 0,2-1-5 15,1-3-5-15,-1-1-11 0,2-4-13 16,-2-1-16-16,2-3-18 0,2-1-19 0,-6-2-77 16,-1 2-88-16,-3 0-41 0,-3 2-10 0,-3 1 3 15</inkml:trace>
  <inkml:trace contextRef="#ctx0" brushRef="#br0" timeOffset="246781.0617">7383 9960 143 0,'-2'-2'247'0,"-2"2"7"0,2 0-43 0,-3 2-61 15,2-1-58-15,0 1-33 0,0 0-15 0,1 1-14 16,-2 2-7-16,2 2-5 0,0-2-4 16,-1 1-1-16,-1 2-1 0,3-1 2 0,-2-1 0 15,-1-2 0-15,2 4-1 0,0-1 0 16,-1 14 14-16,2-10-9 0,-2 0-1 16,3-1 3-16,0 2-5 0,0-2-2 0,3 2-1 15,-2 0-6-15,2-4 0 0,-1 1-3 0,0-1 3 16,2-1 4-16,-1-3 4 0,-2-1 1 0,3 1 9 15,-1-3 10-15,1-2 9 0,0-3 5 0,1 0 2 16,1-2 4-16,-1-2-4 0,1-2-4 16,-1 0-5-16,0-3-4 0,0-2-3 0,1 1-4 15,-3-3-4-15,-1 1-4 0,2 0-6 0,-4-1-5 16,0 0-4-16,-4 2-3 0,2 2-2 16,0 0-3-16,-3 1-1 0,3 3-2 0,0 4 1 15,-1 0-2-15,-1 1-3 0,2 2-3 0,0 2-5 16,2 0-4-16,0 0-9 0,0 3-10 15,0 0-13-15,0 2-20 0,2 0-19 0,-1-1-23 16,-1-1-118-16,0-3-68 0,0 0-25 0,0 0 0 16,2-2 12-16</inkml:trace>
  <inkml:trace contextRef="#ctx0" brushRef="#br0" timeOffset="247200.3797">7625 9859 143 0,'0'0'274'16,"-3"-1"23"-16,2-1-27 0,-3 1-65 0,0-1-50 15,-2 2-40-15,2 0-23 0,1 2-20 16,-2-1-15-16,2 2-17 0,0 2-16 0,-1 0-8 0,2 2-7 16,2 3-2-16,0 1-4 15,0 2-2-15,2-2 2 0,2 2-2 0,2 1 0 16,-1-2-1-16,2 1 0 0,0-1 0 0,-3 0 0 16,3 0 0-16,-3-2 2 0,0-3-1 15,2 3 1-15,2-3-1 0,-7 2 0 0,1-1 1 16,-2-2-1-16,-2 2 3 0,1-2-1 0,-4 1 1 15,-2-3 2-15,0 3-4 0,-3-4-1 0,3 2-1 16,-2-1-1-16,2-1 0 0,-2 4-12 16,7-4-5-16,1-1-7 0,-1 1-9 0,2 0-11 15,0 1-10-15,2-1-8 0,-1-3-8 16,4 0-33-16,-2-3-82 0,0 0-64 0,-2-1-28 16,3-2-6-16,1-3 4 0</inkml:trace>
  <inkml:trace contextRef="#ctx0" brushRef="#br0" timeOffset="247562.1893">7823 9799 236 0,'4'-8'258'0,"0"1"6"0,0 1-66 0,-2 0-82 16,-1 3-48-16,-1 2-25 0,3 1-13 16,-1 3-3-16,-2 2-7 0,0 3-1 0,1 2-2 15,1 4 5-15,-1 3-1 0,0 2-1 16,3 2 4-16,2 27 38 0,-4-21-26 0,1-2 2 15,0 4 0-15,-1-2-2 0,0 0-3 16,4 0-9-16,-3-1-2 0,2-4-8 0,1-1-5 16,0-3-1-16,-2-6 4 0,2-1 5 0,-2-3-1 15,0-3 8-15,1-1 14 0,1-4-4 16,0-4-6-16,-1-4-7 0,-2-4-2 0,1-1-7 16,0-3-14-16,-4-2-3 0,0-3-1 0,0-2 2 15,-5 1-2-15,1-3-3 0,-3 1 0 0,-3 4 4 16,3-1-2-16,-1 2 1 0,-2 3 0 15,1 1 3-15,1 2-3 0,-1 1-4 0,2 2-8 16,2 3-16-16,2 0-12 0,-1 4-15 16,1-4-13-16,3 5-15 0,0 0-44 0,0 2-97 15,0-3-43-15,-1 0-16 0,0 0-2 16,3-1 11-16</inkml:trace>
  <inkml:trace contextRef="#ctx0" brushRef="#br0" timeOffset="247884.6548">7837 10031 59 0,'1'2'259'0,"-1"1"16"16,3 1-2-16,-1-4-77 0,1 0-80 15,-1 0-43-15,5 0-23 0,1 0-9 0,-3-4-8 16,5 1-4-16,-1 1-2 0,2-1 5 0,-3 1-8 16,2 0-5-16,0-1-4 0,0 1-3 15,0-1-5-15,-2 2-9 0,1 0 4 0,1 1-6 16,0 0-17-16,1-2-37 0,-4 2-128 0,-2-3-71 15,1-1-37-15,-2-1-15 0,6-1 7 0</inkml:trace>
  <inkml:trace contextRef="#ctx0" brushRef="#br0" timeOffset="248547.6286">8452 9965 18 0,'2'0'260'0,"-2"3"17"16,2-3 9-16,-2 2-74 0,2 0-85 15,2-1-51-15,0-1-23 0,0 2-9 0,3-2-3 16,3 0-6-16,-2-2-2 0,0 2-2 0,2-5-5 16,2 5-6-16,-2-3-8 15,12 1 3-15,-12 0-11 0,-1 2-7 0,-2 0 2 16,2 0 0-16,1 2 2 0,-4 0-1 0,0-2 0 15,2 0 4-15,-2 0-3 0,0 3-1 16,0-3-2-16,-1 2-7 0,1 0-11 0,-1-1-12 16,2-1-30-16,-5 0-110 0,-2 0-78 15,-2 0-332-15,-1-1 288 0</inkml:trace>
  <inkml:trace contextRef="#ctx0" brushRef="#br0" timeOffset="248748.6622">8503 10096 21 0,'2'3'250'0,"1"-1"17"0,2 3 5 0,-1-5-63 16,3 0-83-16,0 0-45 0,3-5-24 0,4 3-15 16,-1-3-14-16,2 0-13 0,4 0-7 15,-2-1-5-15,-1 2-8 0,3-1-9 0,-2-1-33 16,-4 3-122-16,0-1-64 0,-5 1-34 0,0-2-16 15,1 0 1-15</inkml:trace>
  <inkml:trace contextRef="#ctx0" brushRef="#br0" timeOffset="249612.0635">8977 10230 215 0,'10'-20'254'0,"-1"-4"1"0,2 0-59 15,-1 0-81-15,-3-1-48 0,1-1-27 0,0 2-12 16,-4 1-9-16,2 2 1 0,-2-1-5 0,0 3-5 16,-1 1-1-16,0 2-2 0,-2 6-2 0,3 0-4 15,-4 1 1-15,2 4-3 0,1 0 1 0,-2 0-1 16,-1 3 3-16,0-1 1 0,0 1 1 15,2 2-1-15,-2 0-2 0,0 2-1 0,0 1 0 16,0 1-11-16,0 0 7 0,0 0 7 0,3 1 6 16,-1 4 8-16,-1 4 4 0,1 1 13 15,-2 3-3-15,0 0-4 0,2 1-4 0,1 0-2 16,-2 1-7-16,3 1-4 0,-4-2-4 16,4-2 0-16,0-2-1 0,-1 0-4 0,4-5 1 15,-3-2 1-15,5 1 1 0,-1-7 1 0,0-1-3 16,5-3 0-16,-2-3-2 0,0-2-5 0,2-7-4 15,-2 1-4-15,4 0-2 0,-3-2-5 16,-4 1-5-16,-1-3-2 0,1-1-3 0,-4 3-3 16,0-2-2-16,-4 3-3 0,-1 1 3 0,-4-2 3 15,3 2 7-15,-5 1 8 0,5 3 4 0,-3 0 9 16,0 2 3-16,1-1 8 0,-1 4 3 0,3 0 1 16,0 1 4-16,2 1 1 0,-1 3 2 15,1-1-2-15,1 2 1 0,-1 2 2 0,3-1 4 16,1 3 5-16,-2 0 6 0,-1 2 6 0,2 0 4 15,1 0 6-15,0 3 1 0,-1-2 0 0,4 4-3 16,-4 0-4-16,-1 2-3 0,2 0-10 16,-1 2-4-16,-3 0-6 0,1 1-7 15,1 0-5-15,0-3-2 0,1 13 3 16,-3-15-9-16,2-2-2 0,-2-1-5 16,2 6-42-16,-2-11 2 0,0-3-19 0,5 1-19 15,-5-4-14-15,1 2-48 0,-1-5-89 16,-1 2-37-16,1-2-13 0,1-4 6 0</inkml:trace>
  <inkml:trace contextRef="#ctx0" brushRef="#br0" timeOffset="250102.3847">9339 9768 4 0,'4'3'249'16,"-2"2"17"-16,0 3 10 0,2-1-72 0,-1 5-79 15,0 0-40-15,0 6-19 0,1 2-6 16,-1 1 0-16,2 0 4 0,-2-1 12 0,-1 2-4 16,0-3-5-16,2 6-5 0,-1-5-7 0,1 2-10 15,-3-2-20-15,3-3-5 0,-2-1-5 0,0-1-4 16,-1 0-5-16,-1-3-3 0,2-3-1 16,-2-5 0-16,5 0-1 0,-4-1-2 0,2-1-5 15,1-1 1-15,-3-1 0 0,3-1-3 0,3-2 2 16,-1-2 2-16,-1 0 1 0,1-4 6 15,2 2-4-15,2-1-5 0,-2 1 0 0,-3 1 0 16,3 0-1-16,-3 0-4 0,-2 2 4 0,2 1 4 16,-1-2 3-16,-1 1 0 0,-1-2 2 0,0 2-3 15,-2-1-3-15,3-2 1 0,-2 3 0 0,1-1 3 16,-2 0 0-16,0 0 1 0,0 0 3 16,0 3-1-16,-2 0 1 0,-2-2-1 15,2 1-1-15,-3 1 8 0,3 4-7 16,-2 1-2-16,-7 5-1 15,8-1-2-15,-4 1-9 0,2 1 6 0,-3-1 4 16,1 4 4-16,2-1-1 0,-1 1 1 16,4-1 9-16,-3 1-5 0,3 4-4 0,0-3-2 0,2-2-1 15,2 2 1-15,2-3-3 0,1 2 1 0,4-3-2 16,2-1-6-16,2-1-18 0,6-6-15 16,4-2-15-16,8-6-27 0,1-1-109 15,5-4-82-15,2-1-34 0,-5-2-10 16,1 0 3-16</inkml:trace>
  <inkml:trace contextRef="#ctx0" brushRef="#br0" timeOffset="260857.7423">10004 9703 23 0,'-3'0'239'0,"0"-2"14"15,1 1-13-15,1 0-60 0,-1-2-71 16,0-2-45-16,-2 2-22 0,4 2-7 0,-1-1-3 16,0 0 4-16,-1 1 5 0,2 0 9 0,-5 1 5 15,5 0 1-15,-2 0 1 0,2 1-8 0,-2 0-7 16,2 4-10-16,-3 0-8 0,0 2-6 0,2 2-6 16,0 5 0-16,1 3 1 0,0 0 0 15,0 4 1-15,1 2 1 0,0 6 1 0,-1-3 4 16,0 4 2-16,3 3 3 0,-3 1 0 15,3 4 0-15,-1 2-1 0,0 1 1 0,3 2-5 16,-1 1-7-16,0 0-2 0,1-3-3 16,3 3-4-16,0-6-7 0,0 1 0 0,2-5 1 15,-1-3-2-15,1-3 0 0,0-6-4 16,0-4-6-16,10 10-49 0,-8-18 10 16,-1-4-17-16,1-4-15 0,8-4-208 15,-14-3 27-15,-1-1-32 0,2-1-8 0,-4-2 5 16</inkml:trace>
  <inkml:trace contextRef="#ctx0" brushRef="#br0" timeOffset="261872.163">10175 9903 96 0,'1'-3'252'0,"1"0"15"0,0-1-22 15,-2 1-68-15,3 1-62 0,-3 0-35 16,0 2-30-16,0 0-6 0,0 2-7 0,2 0-8 16,-1-2-5-16,0 7 2 0,4-1 17 0,0 3-2 15,0 0 6-15,1 4 5 0,-1 1 4 16,-1 1-2-16,16 36 83 15,-16-34-104-15,3 4-4 0,-2-4-6 16,-2 1-4-16,2-4-5 0,4 17 6 16,-7-17-15-16,1-4 0 0,0 0-1 0,0-2-1 0,-2-1 0 15,3 2 1-15,-2-2-1 16,-2-2-3-16,2 5 2 0,-2-6-2 16,0 1-1-16,1-1 5 0,1 4 2 15,2-1-5-15,-2-6-1 16,-1 2-5-16,1-1 3 0,0-2 3 15,-2-2 2-15,6-5 4 0,-4 0-5 16,2-2 1-16,3-19 0 0,0 11-2 0,-4 2-2 16,1-5 0-16,-3 2-3 0,3-2 3 15,-2 1-4-15,-1 1 0 0,-1 0 1 0,3 3 1 16,-3 1 1-16,0 3 0 0,0-1 1 16,0 4 0-16,0 1 1 0,0 1 2 0,0 4-1 15,0-1-1-15,-3-2-11 16,3 1 6-1,0 3 1 1,6 2 10-16,-3 3-5 0,2 1 1 16,3 10 4-1,2 16 11-15,-2 0-1 0,-2-15-7 0,-1 2 0 16,1 0 0-16,-2 3 1 0,3-1-1 0,-3-1-2 16,2-2-1-16,-2 0 0 0,-3-4-3 0,6-3 1 15,-4 0-2-15,4 1 0 31,2 1 3-15,7-13 71-16,-11-13-63 0,-2-4-9 16,-2 9-3-16,0 0-1 15,3-8 0-15,-4-17-3 16,0 22 3-16,0-1-1 0,0-19 0 16,0 14 0-16,2-19-5 15,-2-1-7-15,0 22 5 0,0 0 5 16,0 2 1-1,-2-7 1-15,-2 3 13 0,4 13-12 16,-1 4-2-16,1-2-1 0,0 2 0 16,-1-1-6-16,1 2 5 15,0 0 1-15,0-2-5 16,0 1 5-16,0-6-33 0,0 5-4 16,0-3-17-16,0 0-21 0,-2 1-20 15,2-1-19-15,0 1-21 0,-1 1-115 0,-4-4-51 16,1 2-16-1,-1-4-300-15</inkml:trace>
  <inkml:trace contextRef="#ctx0" brushRef="#br0" timeOffset="262614.6098">10805 10056 217 0,'2'1'248'0,"0"2"-11"0,0-3-47 16,0 2-73-16,-2-1-53 0,1-1-30 16,0 2-10-16,0-2-7 0,3 0-4 0,-4 0 4 0,2 1 3 15,-1 1 5-15,1-2-1 0,-1 0 2 16,0-2-2-16,-1 1 3 0,3 1-1 0,-2 0-1 15,2-2 0-15,-1 2-1 0,0-1 1 0,3-1-3 16,-4 2 2-16,2-3-3 0,1 2-1 0,1 1 2 16,-2-1-3-16,3-1-3 0,-3 1-4 15,6 1-1-15,2 0 1 0,0 1-2 0,1 1-4 0,6-1 2 16,-4 0 1-16,4 2-2 0,-2-1-2 16,5-1 1-16,-5-1-2 0,1 0 2 0,-3-1-1 15,-2-1 0-15,0 2 1 0,-2 0 0 0,-1 0 1 16,0-3-1-16,-2 2 1 0,-2 1-1 15,-1-1 1-15,-2-1-1 0,-2 2-3 0,0 0-1 16,-2 0-2-16,-2 0 0 0,0 0-5 0,0 0-8 16,0 0 6-16,0 0 2 15,0 2 2-15,2-1-1 0,0-1 1 0,-1 1 6 16,0 2-1-16,2-3-3 0,1 3-1 0,0-1-5 0,0 1-8 16,0 0-8-16,0-3-17 0,0 1-21 15,1 1-66-15,-2-1-106 0,-3-1-50 0,-2-1-20 16,0-2-3-16,0-2 12 0</inkml:trace>
  <inkml:trace contextRef="#ctx0" brushRef="#br0" timeOffset="263583.0556">11432 9862 29 0,'2'-4'253'0,"-2"1"17"16,0 1 3-16,0 0-72 0,0 2-79 15,0 2-39-15,0 3-18 0,6-1-6 0,-2 3 1 16,4 5 4-16,0 0 4 0,-1 2 0 0,1 4-3 16,-1 1-4-16,-1 5-6 0,0-1-7 15,-1 2-18-15,1 2-1 0,0-1-5 0,0 1-4 16,-2 0-5-16,4 0-5 0,-4-3 7 0,0 0-8 15,-1-1-2-15,3-3-3 0,-1-1-3 0,-1-2-1 16,1-4 0-16,-4-2 0 0,3 0-1 16,-4-2-3-16,3-2-7 0,-3 0-11 0,0-2-14 15,0-2-18-15,0-3-21 0,-3 0-21 16,0-3-11-16,1-2-56 0,-4 0-89 0,-2-1-40 16,1-2-10-16,1 0 7 0,2-3 10 0</inkml:trace>
  <inkml:trace contextRef="#ctx0" brushRef="#br0" timeOffset="263864.8936">11424 9885 186 0,'0'-12'259'0,"2"-2"11"16,1 2-45-16,0 0-94 0,5-1-52 15,-1-3-29-15,2 1-6 0,1 0-1 0,1 1 5 16,4 0 7-16,1-1 6 0,1 1 3 0,-2 4-2 15,5 0-4-15,-4 2-9 0,5 5-4 0,-2 2-6 16,-2 2-4-16,-1 5 3 0,-2 1 2 0,-3 6 2 16,-2 4-1-16,-4 0-2 0,0 6-3 15,-3 4-4-15,-4 2-4 0,-5 2-7 0,0 1-4 16,-1-3-3-16,2 0-1 0,-3-4-3 16,1-2-6-16,0-4 3 0,0-3-16 15,-1-2-37-15,2-3-34 0,2-7-46 0,-5-2-137 16,1-4-87-16,-2-3-31 0,0-3 13 0,3-4 20 15</inkml:trace>
  <inkml:trace contextRef="#ctx0" brushRef="#br0" timeOffset="264803.3581">12082 9886 126 0,'3'-5'257'0,"2"2"13"0,-4-1-34 0,2 1-72 15,-2-2-62-15,-1 1-39 0,4-2-17 0,-4 1-9 16,0 0-5-16,0 2-4 0,-4 1-7 16,4 1 2-16,-2-1-2 0,0 2 1 15,-6-7 17-15,2 6-16 0,2-2 5 16,-9-1 26-16,4 6-24 0,1 1 0 16,-2 0-2-16,-1 3-8 0,1 0-2 15,-2 1-4-15,2 2-4 0,2-2-2 0,1 3-3 0,-2 2 1 16,2-2-3-16,3 5-1 0,-2-2-1 15,6 5-1-15,0-1 3 0,0 2-1 0,6-2 3 16,-2 2-1-16,3 0 0 0,2-1 1 0,1 0-1 16,3 0 1-16,1-1-2 0,0 0 1 0,3-2 0 15,0 0-2-15,0 1 0 0,0-4-1 0,-1 4 3 16,-2-3 1-16,-2-4-2 0,-2 0 0 0,-2-1 4 16,-4-3 2-16,1 2 4 0,-5-4-1 15,-5 2 2-15,-10 4 13 0,5-4-26 16,-3-2-8-16,-3-3-6 15,-13 4-27-15,14-4 17 0,-14 0-22 16,16-2 24-16,4 0-3 0,0-3-4 0,1 2-3 16,6-6 0-16,0 2 1 0,4-5 3 0,0-1 3 15,6-4 5-15,7 0 5 0,1-2 5 16,4 1-1-16,-3-3 5 0,0 4 6 0,2 0 3 16,0 0 8-16,-4 2 6 15,14-11 36-15,-18 14-21 0,7-1 33 16,-13 10-38-16,1 0 4 0,2 3 0 15,-5 3 1-15,5 4 38 0,-1 5-6 16,-3-3-38-16,-1-1-3 0,1 4 6 0,1-1-4 16,-1 1-4-16,-2-1 0 0,0 1-4 15,2 2-3-15,-2-3-12 0,0-2 4 0,0 1-2 16,0-1-1-16,-1 1 1 0,1-3-2 0,-1 2-1 16,-1-4-2-16,1 3-1 0,2-3 0 0,-2-2-4 15,1 1 0-15,-2-1 0 0,3-1 0 16,-2 1-9-16,0-2 5 0,0 1 1 0,2-2 2 15,-3 1 0-15,2-1-3 0,-1 0 3 0,1-1-9 16,0 1-15-16,2-3-17 0,0-2-20 0,-1-1-27 16,3-3-37-16,-2-3-130 0,1-18-398 15,-1 12 321-15,0-2 19 16</inkml:trace>
  <inkml:trace contextRef="#ctx0" brushRef="#br0" timeOffset="265235.803">12438 9902 21 0,'12'8'266'0,"-3"1"29"0,-1 0 23 0,-1 3-62 16,2-1-68-16,-3 3-39 0,3 3-21 0,-4 1-11 15,3-2-13-15,-4 4-13 0,3 0-15 0,-2 0-11 16,0 0-11-16,-1-1-14 0,0 1-11 0,0-4-8 15,-1-2-7-15,1-3-5 0,-1 1 0 16,-1-3-2-16,0-3-2 0,3-3-1 0,-2-2 1 16,2-2-1-16,0-5-5 0,2-1-1 0,-3-5 1 15,5 0-3-15,-5-1 0 0,2-3-2 0,1-1-1 16,-3 0 3-16,0-2-4 0,2 3 2 16,0 1 0-16,0-1 2 0,-2 4 2 15,0 3-2-15,0 2 3 0,0 0 1 0,1 2 0 16,1 1 3-16,0 4-1 0,-1-2 3 15,1 2-1-15,1 2 2 0,1-1-1 0,0 5 1 16,1-1 4-16,-4 1 3 0,3 1 5 0,-3 3-2 0,1 2 6 16,-4 1 5-16,-1 3-1 0,-1 3-4 15,-6 25 18-15,0-20-28 0,0-2-6 16,-2 3-6-16,3-6-7 0,-2 0-13 0,1-5-19 16,2 0-22-16,0-5-22 0,1-3-26 0,0-5-27 15,1-1-22-15,-1-3-81 0,1-1-77 0,-2-4-29 16,3 3 0-16,0-2 17 0</inkml:trace>
  <inkml:trace contextRef="#ctx0" brushRef="#br0" timeOffset="265464.7363">12362 9706 73 0,'-15'-7'281'0,"3"2"22"0,3 1 15 16,0 1-93-16,-1-1-86 0,8 3-51 0,1 0-30 0,2 1-22 16,1 0-10-16,8 0-4 0,-1 1 1 15,5-1-5-15,3 0 1 0,3-1 0 0,2 1-13 16,-3-3-25-16,1-2-39 0,-5 2-137 0,2-2-77 16,-6-2-42-16,-3 2-12 0,1-4 8 0</inkml:trace>
  <inkml:trace contextRef="#ctx0" brushRef="#br0" timeOffset="265878.2151">12939 9745 225 0,'-6'7'273'0,"-2"-1"16"16,3 1-48-16,-2-1-91 0,0 1-54 0,1 2-35 16,-2 2-14-16,6 1-10 0,-1 1-4 15,-2 2 2-15,5 2 8 0,0 2 10 0,2 0 4 16,2 4 4-16,-1 1 0 0,2 1-3 0,-1 1-2 16,-1 2-4-16,6 1-5 0,-5-1-10 0,1 2-8 15,2-4-8-15,-2 1-7 0,0-5-6 16,2 0-6-16,-2-6 2 0,0-4 0 0,1-2 0 0,-3-3-1 15,1-6-1-15,0-2 4 0,0-6-2 16,2-3-2-16,-2-5 1 0,-1-3 2 0,1-4 1 16,-3-1-3-16,-1-2 3 0,0-4 0 0,-1-2-2 15,-3-1-2-15,1 2 1 0,-1 2 1 16,-2 1-1-16,2 4 0 0,0 2 3 0,4 4-1 16,-1 1-2-16,0 4-2 0,-1 3-2 0,2 2-5 15,0 1-8-15,0 3-15 0,0-2-27 16,0 4-36-16,0 0-70 0,-3 2-126 0,-1-1-62 15,0 1-21-15,1 2 6 0,-1-3 27 16</inkml:trace>
  <inkml:trace contextRef="#ctx0" brushRef="#br0" timeOffset="266097.0897">12800 10056 200 0,'11'1'276'0,"1"-1"15"16,1-1-30-16,2 1-100 0,2-3-60 16,3-2-32-16,0 0-20 0,2 0-16 0,1-2-11 15,0-1-10-15,5 1 2 0,-3 0-9 0,0-1-6 16,-2 1-15-16,-1-2-20 0,-3 1-58 0,-3-1-115 16,-2-3-52-16,-3 5-28 0,-4-2-2 0,3 0 9 15</inkml:trace>
  <inkml:trace contextRef="#ctx0" brushRef="#br0" timeOffset="266362.9381">13427 9530 195 0,'9'7'261'0,"1"2"17"0,0 3-45 0,2 1-80 16,-2 4-39-16,1 2-19 0,0 7-13 0,1 2-8 15,-1 7-9-15,-2 0-9 0,2 9-13 16,-5 3-8-16,-2 0-8 0,0 5-4 0,-4-5-8 16,0 1-3-16,-5-1-3 0,0-2-14 0,-3 0-24 15,-4-5-34-15,-3 0-129 0,-2-8-87 16,-2 0-44-16,-5-3-15 0,0-5 11 15</inkml:trace>
  <inkml:trace contextRef="#ctx0" brushRef="#br0" timeOffset="274122.5012">8308 10986 18 0,'1'-2'247'0,"0"-1"14"16,-1 2-5-16,0-2-61 0,0 0-79 0,0 0-50 15,0-2-24-15,-1 2-10 0,0 0-6 0,0-2-3 16,-2 3 0-16,3-3 0 0,0 3-1 16,0-1-1-16,-2 0-2 0,2 1-3 0,0-1-2 15,0 1-4-15,0 0 0 0,0 1-3 0,0-1-1 16,0 0-2-16,0 2-2 0,0 0-2 16,0 0 0-16,0 0-1 0,2 2 2 0,-2 1 4 15,4 1 4-15,-2 1 6 0,3 3 11 0,0 1 8 16,1 5 8-16,-2 1 3 0,3 0 3 0,-2 5 0 15,3 0-9-15,-5 4-6 0,3 1-7 16,-4 0-7-16,4 0-7 0,-2 0-7 0,3-2-3 16,-4 1-2-16,1-3-1 0,0 1-1 15,0-4 0-15,0 1 0 0,1-5 2 0,-3 1-1 16,3-6-2-16,-4 2 0 0,3-2 1 0,-3-3 0 16,2 0-2-16,-3-3-4 0,0 1-8 0,-3-2-8 15,2 0-14-15,1-2-19 0,-4-2-15 0,1 0-19 16,-2 0-78-16,-4-3-85 0,5 1-37 15,-4-2-7-15,-2-2 3 0</inkml:trace>
  <inkml:trace contextRef="#ctx0" brushRef="#br0" timeOffset="274474.302">8288 11021 93 0,'8'-7'252'0,"-6"-1"14"0,4 0-39 0,-3-1-56 16,0 0-74-16,3 0-39 0,1 1-18 0,0 0-5 16,5-1 2-16,-1 2 6 0,6 1 7 0,-2 3 6 15,4 1 2-15,1 2 4 0,-1 3 0 0,0 1-4 16,2 1-8-16,-7 3-8 0,-2-1-5 0,3 3-9 15,-5-1-5-15,-3 1-4 0,-2 0 5 16,0-1-4-16,-5 3-14 0,-5 0 2 0,0-1 2 16,-1-1-3-16,-5 3-8 0,-4-3 1 0,4 2 11 15,-1 1-10-15,-4-4-5 16,-11 11-37-16,15-12-3 16,-9 1-115-16,13-9-11 31,-9 0-408-31</inkml:trace>
  <inkml:trace contextRef="#ctx0" brushRef="#br0" timeOffset="275146.9251">8757 11202 255 0,'3'-5'282'0,"-3"1"14"15,-3-1-56-15,2-3-83 0,-4 3-48 16,4-2-26-16,-1 2-15 0,-3-2-11 0,1 2-8 15,0 2-10-15,-3-1-5 0,1 2-2 0,1 0-1 16,1 4-3-16,-2 0-3 0,2 2-5 16,-2 4-2-16,1 1 3 0,-1 4-11 0,1 0-4 15,2 4-4-15,1-2 1 0,4 5-3 0,1-3-7 16,0 1 4-16,-1-2 1 0,9-2 0 16,-5 0 1-16,2-4-2 0,-1 1-1 0,3-2-2 15,-2-2 3-15,0-1-1 0,2-2-5 0,-2 0-7 16,1-1-13-16,-1 0-13 0,0-2-18 0,-4 0-14 15,5-1-32-15,-6 0-113 0,0-1-54 0,0-3-24 16,-3 1-4-16,4 3 6 0</inkml:trace>
  <inkml:trace contextRef="#ctx0" brushRef="#br0" timeOffset="275574.6745">8937 11223 151 0,'-5'8'266'0,"0"1"12"16,1-1-28-16,0 1-85 0,0 0-73 16,1 0-34-16,-1 2-23 0,3-3-10 0,-2-1-16 15,1 3 1-15,1 1 0 0,-3 2-6 0,2-1 2 16,0 3-2-16,2-1-2 0,-1 0-2 0,-1 1 0 15,2 1 0-15,0-6 0 0,2 1 0 0,-1-5 1 16,2 1 7-16,2-4 6 0,-2 0 8 0,1-1 9 16,2-2 13-16,-1-2 7 0,3-1 3 15,2 0-3-15,-2-4 0 0,0-2-4 0,0 0-4 16,1 0-2-16,0 1-2 0,-3 0 4 16,-1 3 2-16,1-2 2 0,-4 2 3 0,-2-2 0 15,0-1-1-15,-2 4-5 0,2-3-7 0,-4 0-8 16,2-2-8-16,-1 1-7 0,1 0-5 15,-2-4-1-15,0 2-4 0,2 0-3 16,-2 4-2-16,1-3-2 0,1 3-3 0,1 0-2 0,-1 1-7 16,0 2-8-16,2 0-17 0,-2 3-17 15,2 0-26-15,0 0-20 0,2 3-23 16,-2-1-55-16,2 2-432 0,-2-4 275 16,5 2-308-16</inkml:trace>
  <inkml:trace contextRef="#ctx0" brushRef="#br0" timeOffset="275900.4852">9128 11156 245 0,'-2'-1'279'16,"-1"-1"11"-16,-3 0-54 0,4 2-99 0,-4-3-53 15,3 3-28-15,0 0-14 16,-1 3 35-16,4 1-64 0,2 2-7 15,0 1-3-15,1 5-4 0,4-2 2 0,-1 3 2 16,1-1 4-16,1 3 1 0,5 1 5 0,-5-2 1 16,0 1-1-16,-1-1 1 0,3-2 1 15,-4 2-2-15,-2 1-1 0,4-5 1 16,-7 2 1-16,1 7 11 0,-4-10-13 16,-3 9 2-16,-1-11-8 0,-2 1-3 15,2 0 0-15,-1-1-3 0,-2-2 4 0,4-1-4 16,-11-4-25-1,13 0-6-15,0-1-69 0,3 1 31 0,0 0-26 16,2-2-53-16,-1 1-338 0,2-2 215 16,-2 0-1-16</inkml:trace>
  <inkml:trace contextRef="#ctx0" brushRef="#br0" timeOffset="276266.7946">9378 11076 134 0,'0'0'280'0,"0"2"17"0,-1 3-25 16,-1 0-82-16,2 3-78 0,0 1-48 15,0 1-23-15,2 5-11 0,0-1 2 0,2 2 3 0,-1 2 4 16,2 0 4-16,-1 0 2 0,1 1 1 16,0 3-1-16,1 1-2 0,-2-3-1 15,4 29 22-15,-6-25-43 0,3-2-8 16,-2-2-6-16,-1 0-5 0,1-5 0 0,-1 0 0 15,0-5 2-15,-2-3 0 0,2 1 4 0,2-5 7 16,-4-3 2-16,3-3 2 0,-3-7 0 0,1-4 0 16,3-4-4-16,0-3-5 0,-2-3-1 15,-1-1-3-15,0 2 2 0,-1 0 1 0,4-1 1 0,-4 4 4 16,0 0 4-16,-4-13 30 16,3 19-25-16,-2 4-1 0,-1-1-5 0,0 3-6 15,3 3-5-15,-2-2-8 0,-1 2-9 0,2 0-15 16,0 2-22-16,-1 1-36 0,1-3-36 15,-3 2-105-15,0-1-97 0,0 1-42 16,-3-1-4-16,4 0 20 0</inkml:trace>
  <inkml:trace contextRef="#ctx0" brushRef="#br0" timeOffset="276519.1866">9313 11273 110 0,'0'7'290'0,"0"-1"19"0,2-3 1 0,-2 0-85 15,3-1-88-15,0 0-50 0,0 0-28 0,1-2-14 16,3-2-6-16,1 0 0 0,3 2-3 16,0-2-2-16,1-1-2 0,1 1-6 0,-1 2-6 15,1-1-8-15,-1 1-3 0,-1-2-7 0,-1 2-3 16,2 2 0-16,0-1-3 0,-3-1-12 0,1 2-27 15,-1-1-24-15,-6-1-123 16,-1 0-90-16,0-1-45 0,-2-1-14 0,8-2 12 0</inkml:trace>
  <inkml:trace contextRef="#ctx0" brushRef="#br0" timeOffset="276886.6985">9883 11251 211 0,'-3'2'298'0,"2"0"17"0,-1-2-29 16,2 0-107-16,2 2-71 0,1 1-41 0,2-3-26 15,1 0-12-15,4 0-5 0,1 0-4 16,0 2 0-16,3-1 0 0,3-1-2 0,-2 2-4 16,-1-1 0-16,-1 1-4 0,1-1-1 0,-3 1-6 15,0-2-1-15,-4 0-3 0,1 1-10 16,-1-1-5-16,-2 1-12 0,-3-1-18 0,-2 0-36 15,0 0-129-15,-2-1-60 0,-3 0-32 0,-2-2-8 16,2 0 11-16</inkml:trace>
  <inkml:trace contextRef="#ctx0" brushRef="#br0" timeOffset="277046.1405">9931 11379 65 0,'0'7'255'0,"-1"-3"19"0,1 2 10 0,1-4-97 15,2 3-82-15,1-3-50 0,2 0-12 16,5 1-19-16,0-1-9 0,6-1-6 0,-2-1-10 16,6-1-34-16,-3-1-124 0,1-3-65 0,-4-2-36 15,3-1-17-15,0-2-5 0</inkml:trace>
  <inkml:trace contextRef="#ctx0" brushRef="#br0" timeOffset="277744.0111">10354 11571 57 0,'1'7'260'0,"2"-4"18"16,-2 0 1-16,1-1-75 15,2-4-75-15,-2-5 14 0,4-2-99 16,4-4-11-16,3-2-13 0,4-4-7 0,-2-4-4 15,2-2-1-15,-2-3 0 0,1-2 1 0,-3 0 1 16,-1 0 3 0,9-27 26-16,0-26 110 0,-16 70-96 15,-5 1 2-15,1 2-3 0,-1 5-4 0,0 2-9 16,0-1-11-16,0 4-7 0,0 0-7 16,0 4-5-16,3 15 2 15,-2-8-9-15,-1-1 1 0,0 1-2 0,0 2 1 16,2 1 3-16,-2-1 2 0,0 2-1 15,0-3 0-15,0-1 8 0,0 2-7 0,2-4-4 16,0-2-5-16,1 0 0 0,-1-3 0 0,0 1-9 16,2-4 5-16,5 0 3 0,-2-2 2 15,2-2 1-15,2-3 0 0,2-2 1 0,0-4-1 0,2 2 0 16,-4-2 0-16,1 0 3 16,-1-1-1-16,8-15 7 0,-11 16-6 15,-1 0 0-15,-3 5 2 0,-3 0 1 0,1 0 1 16,1 3 6-16,-1-2 3 0,-1 3 4 0,-1 0 3 15,0 1 2-15,0 2-4 0,0 0-4 16,0 0-3-16,0 8 2 16,4-2-14-16,-4 12 3 0,4-7-3 0,-2 1-2 15,2 22 3-15,-3-14-3 0,-1-1 0 16,3 1 0-16,1 10 0 0,-4-17-2 16,0-1-3-16,0 10-48 15,0-14-12-15,0 0-32 0,2-4-33 0,-1-1-76 16,-1-3-105-16,1-3-41 0,3-7-345 15,1 2 381-15</inkml:trace>
  <inkml:trace contextRef="#ctx0" brushRef="#br0" timeOffset="278171.3457">10882 11180 145 0,'-5'-12'270'15,"2"4"18"-15,-3-1-31 0,4 6-74 0,-4 1-69 16,5 0-41-16,-2 2-24 0,3 2-18 15,0 0-13-15,0 6-7 0,0 1-4 0,3 1 5 16,3 2 0-16,-3 1 9 0,3 2 11 0,-2 1 10 16,3 1 9-16,-2 3 2 0,1-1 7 15,-2 2-3-15,5 17 37 0,-4-19-58 16,-2-3-9-16,0 0-7 0,-2-8-9 0,4 2-4 16,-2-3-3-16,1-1-4 15,6-4 6-15,-3-4-8 0,2-5-5 0,1-1-7 0,4 0-4 16,1-4-5-16,-3 2 0 0,1 0 4 15,-2-1 5-15,0 4 5 0,-6-2 8 0,2 3-1 16,0 1 2-16,-3 0-1 0,-3 5 4 0,2 0 3 16,-3-2 0-16,-3 4 4 0,3-2 2 15,-3 0 4-15,-6 2-2 0,5-2 0 0,-1 3 2 16,-1-3-1-16,0 3-2 0,-2-1-2 0,3 1-1 16,-1 0-3-16,1-2-1 0,-1 4-1 15,2-2-2-15,1 3 0 0,-2 0-1 0,5 0 0 16,-1 4-1-16,1 3 0 0,1-2-1 0,3 3 0 15,-1 2-3-15,2-2-2 0,4 3-1 16,3 0-9-16,-1-5-23 0,4 0-28 0,1-3-31 16,5-6-85-16,2-1-106 0,4-5-50 0,3-5-6 0,4-1 13 15,8-6 23-15</inkml:trace>
  <inkml:trace contextRef="#ctx0" brushRef="#br0" timeOffset="279051.5773">11298 11163 246 0,'0'1'275'0,"0"0"9"0,0 2-62 15,4 1-92-15,-2-1-51 0,2 2-22 16,-2 3-7-16,4 2 2 0,1 3 4 0,-1-1 8 15,0 4 3-15,4 0 1 0,-4 2 1 0,2 1-5 16,0 2-3-16,1-2-8 0,-2 1-10 0,2-3-9 16,-1 3-12-16,0-4-8 0,3 2-5 15,-4-2-3-15,1 0 0 0,1-3 2 0,0-3 0 16,-3-3 3-16,2-4 2 0,1-3 0 0,0-3-5 16,-1-2-2-16,-1-2-2 0,2-3-2 0,0-5-5 15,-7 3-3-15,3-5-4 0,-4 1-3 0,-1-2-8 16,-1 0-2-16,-4-2 0 0,3 3 1 0,-4-3 3 15,2 2 3-15,-4 3 4 0,6 1 4 16,-1 1 2-16,1 2 2 0,2 2 0 0,0 2 1 16,0 1 2-16,0 1 0 0,2 1-3 0,2 2 3 15,1 2 0-15,0 2-1 0,4 2 1 16,-2 1 2-16,-2 1 4 0,3 1 3 16,-2 2 0-16,2 0 5 0,-2 3 0 0,-2 0 0 15,3 3-1-15,-4-1-2 0,2 3 0 0,-1 0-4 16,-1 3-1-16,6-2-3 0,-1-1 0 15,-4-2 0-15,2-5-2 0,-3-2-1 0,4-1-1 16,-3 0 0-16,5-1 1 0,-1-3-1 0,0-1-2 16,5-4 4-16,-2-2 3 0,0-2 2 0,2-2-1 15,-2-2 4-15,2-3 3 0,-4 1 3 0,1-1-2 16,-1 0 5-16,-1-1 1 0,-3-2 1 16,-1 0-1-16,-1-4-5 0,-2 2 3 0,-1-2-7 0,-1-3-1 15,-3 2-5-15,-4-2 0 0,2 0-1 16,1 1-2-16,-2 4-1 0,2 3-2 15,0 2 1-15,2 4-1 0,-2-1-4 0,1 2-7 0,1 3-18 16,3 1-22-16,0 2-24 16,0 2-30-16,0 0-58 0,-3 2-118 0,0 0-48 15,1 1-12-15,2-3 5 0,2 0 20 0</inkml:trace>
  <inkml:trace contextRef="#ctx0" brushRef="#br0" timeOffset="279615.2986">12134 11271 271 0,'-1'6'324'0,"-4"-3"21"15,3 0-25-15,0 0-125 0,2-2-67 0,0-1-44 16,4 0-22-16,4 0-9 0,4 0-3 0,0 0 17 16,8 0 3-16,-3 0 7 0,7-1 2 0,-2-2-5 15,2 0-10-15,0 1-11 0,-2-1-11 16,0 1-14-16,-1 1-9 0,-4 0-7 0,-1 1-7 16,-6 0-5-16,1 0-7 0,-5 0-16 0,-2 0-29 15,1 1-45-15,-5-1-63 0,-6 1-150 16,-3-1-74-16,0-1-27 0,-1 0 5 0,8-2 34 15</inkml:trace>
  <inkml:trace contextRef="#ctx0" brushRef="#br0" timeOffset="281263.1284">12823 11533 45 0,'10'-18'242'0,"1"-1"14"0,-4-4-10 16,2-2-70-16,-3 2-72 0,-1-4-39 15,1 0-29-15,-3 0-9 0,-3 1-5 0,0 0-5 16,0 3-4-16,0 2-2 0,0 2 11 0,0 2-3 16,0 1-4-16,0 2-1 0,0 5 0 0,0 1-2 15,2 3 1-15,-2 3 1 0,2 2 2 16,1 2 3-16,-2 3 4 0,1 3 3 0,0 1-1 15,2 5-2-15,0 1-1 0,-3 0-3 0,4 6-6 16,-1 0-5-16,-1 0-2 0,-2 0-4 16,5-1-2-16,-3-2 0 0,2-1-1 0,-2-3 0 15,1-3-1-15,0-3 2 0,2-1 8 0,-1-2-3 16,0-5 2-16,1 0-2 0,1-5 2 0,1-2 0 16,2-3-9-16,-2-5 0 0,2 1 2 15,-2-4 0-15,0 0 0 0,1-4-2 0,-4 4 1 16,1-2 0-16,-1 0 0 0,0 3 2 15,-3 5 1-15,0 0 4 0,2 1 7 0,-3 2 3 16,0 3 3-16,1 2 2 0,-2 0 0 0,2 4 1 16,0 3-2-16,-1-1-3 0,1 5-2 15,-1 1 0-15,3 0 0 0,-1 4-2 0,1-1-2 16,1 3 0-16,-2 1-1 0,0 0-1 0,2 0-2 16,-1-1-2-16,-3 0-2 0,1 1-1 0,3-4-1 15,-4 1-3-15,2-1-9 0,-3-4-19 0,1 0-26 16,2-3-26-16,-3-1-83 0,-4-3-105 0,1 0-48 15,-3-3-10-15,1 1 8 16</inkml:trace>
  <inkml:trace contextRef="#ctx0" brushRef="#br0" timeOffset="281695.397">13177 10994 182 0,'0'0'282'0,"-1"4"14"0,0-1-29 0,-2 6-93 16,1 2-69-16,2-2-41 0,0 7-20 16,0-1-11-16,0 0-7 0,4 2 1 0,-2 3-1 15,2-2 4-15,1 2 3 0,-3 1 4 0,7 0 2 16,-6 0 1-16,2 0 0 0,0-1-1 16,-1-2-8-16,0 1-5 0,3-3-7 0,-4-1-8 15,2-3-1-15,-2-1-3 0,0-2-5 0,1-3-2 16,1-2 0-16,-3 0 0 0,4-4-5 0,0 0-1 15,3-4 2-15,1-2-2 0,0-3-1 16,4-1-2-16,0 0-4 0,-3 1-1 0,0-2 1 16,-1 2-11-16,-2 0 6 0,-1 3 4 0,-5 0 6 15,2-2 2-15,-2 4 3 0,-2-1 14 0,-2 2-5 16,-3-2-1-16,1 3-1 16,-8-3 0-16,5 5-2 0,1 0 5 0,1 0 2 15,-1 0 1-15,1 3-2 0,2 1 1 16,-3 1 0-16,4 1-3 0,-4 5-3 0,2-1 0 15,-1 17 3 1,0-13-3-16,15 27-3 16,-6-27-2-16,29 13-26 0,-20-24-5 15,3-3-28 1,42-23-670-16,17-26-254 0</inkml:trace>
  <inkml:trace contextRef="#ctx0" brushRef="#br0" timeOffset="282177.2401">13690 11067 164 0,'-2'2'267'15,"2"0"8"-15,2 1-24 0,-2-1-99 0,5 2-61 16,0 1-30-16,3 0-11 0,1 7 0 16,-1-1-1-16,-1 6 1 0,0-1-5 0,1 6-8 15,-5 1-11-15,1 3-8 0,0 5-10 0,-4 1-9 16,3-2-4-16,-3 1 2 0,2-1 1 0,0-3-1 16,2-4 0-16,-2-1 0 0,0-5 0 0,3-4 0 15,-4-1 0-15,3-3 3 16,-1-3-5-16,-1-1-8 0,1-2-4 0,-1-2-10 0,-2-1-3 15,0-1-8-15,0-2-2 0,0 0 5 0,-2-2-13 16,1 2 10-16,-3-1 2 0,1 1 2 16,2-4-25-16,-3 3-46 0,-1-1-46 0,1-3-60 15,0-1-27-15,2-2-11 0</inkml:trace>
  <inkml:trace contextRef="#ctx0" brushRef="#br0" timeOffset="282377.218">13778 11219 234 0,'5'-37'262'0,"2"-1"1"0,-3 4-48 16,3-2-75-16,-1 2-41 0,1 4-23 0,2 4-7 15,-1 4 0-15,2 3 4 0,-3 6 2 0,4 2-15 16,-2 6 18-16,0 3-3 0,2 2-4 16,0 3-6-16,0 3 0 0,-1 3 10 0,2 4-16 15,-3-1-3-15,0 5-3 0,-3 1-5 0,0 0-6 16,-1-1-9-16,-1 1-9 0,-4-2-6 0,0-1-4 16,0 0-5-16,-8-1-3 0,4-2-2 15,-4 3-9-15,0-3-23 0,-2-3-36 0,0 1-41 16,-3-6-45-16,1-4-127 0,-4-1-88 0,2-3-31 15,4-1 8-15,0-4 25 0</inkml:trace>
  <inkml:trace contextRef="#ctx0" brushRef="#br0" timeOffset="283712.5251">14434 11110 79 0,'2'0'251'0,"4"-5"16"0,-5 3-32 16,2-3-57-16,2 3-68 0,-5-4-43 15,3 4-19-15,-2-3-10 0,0-2-6 0,-1 4-1 16,3-3 3-16,-2 3-2 0,1 0-3 0,0-2-1 16,-2 2-4-16,-2-2-3 0,0 3 0 0,-2 0-2 15,3-1-6-15,-2 2-4 0,2-1-1 0,-5 2-5 16,-1-1 4-16,3-1-1 0,-1 2 6 0,-2 0 2 15,4 0 5-15,-2 0 2 0,-1 0-4 0,0 3-1 16,-2-1 0-16,3 2 0 0,-3 0-3 0,-3 3-4 16,2 0 3-16,-2 0-2 0,3 4-5 15,0-1-3-15,1 3-2 0,1-1 0 0,4 3-3 16,1-3 0-16,1 2 1 0,2-2 2 0,2 0-1 16,3-1-1-16,2 1 3 0,2-1 1 15,3-2-2-15,3 4 0 0,0-1 0 0,1 2 0 16,-1-3-1-16,3 3-1 0,-1 0 2 0,-3 0-1 15,1 1 0-15,1-2-1 0,-6 0 2 16,-2 0 0-16,2 1 0 0,-3-4 10 0,-6 2-5 16,2-4-1-16,-2 0-2 0,-5-2 9 0,1-2-11 15,-4 1-5-15,2-2 3 0,-3 0 2 16,0-2-1-16,-3-1-10 0,-8-4-1 16,-3-4-5-16,13 5 10 0,-6-3-2 15,6 2-4-15,0-2 1 0,2-1-3 0,0 0-3 16,0-1-3-16,1 1 0 0,4-3 4 0,3 6 2 15,2-3 5-15,-2 0 2 0,5-2 5 0,1 1 2 16,4 0 2-16,-3 1 1 0,7-1 0 16,-5 1 5-16,2 0 3 0,-3 0 4 0,-2 0 4 15,3 3 7-15,-2 1 2 0,-1 0 3 0,-2 1 1 16,-2 2 1-16,9 5 35 0,-10-2-33 16,-1 1-3-16,2 3 0 0,-3 0-4 15,1 2-6-15,1 2-2 0,-1-2-3 0,2 5-3 16,0-3-5-16,-1 1-2 0,2-3 0 0,-3 4-3 15,-2-4-3-15,3 0 1 0,-1 0-2 0,1-3-1 16,1 2-2-16,0-5 0 0,-2 0 2 16,2-2-6-16,-1-1-6 0,0 2-12 0,0-2-16 15,-2 0-14-15,2 0-13 0,0 0-10 16,-2-2-5-16,-1 2-2 0,0-1 0 16,2-2-46-16,-2 0-92 0,-2 0-44 0,-2-2-18 0,-2 1-2 15,2-4 10-15</inkml:trace>
  <inkml:trace contextRef="#ctx0" brushRef="#br0" timeOffset="283912.4126">14752 11127 28 0,'-3'1'283'0,"3"-1"20"0,-2 2 9 0,2-2-65 16,0 1-106-16,0 2-65 0,2 0-38 15,1-1-16-15,0 1-10 0,2 1-3 0,-1-2-1 16,0 3-2-16,-1 0 1 0,2 0-10 0,-1 0 3 15,0 0 0-15,1 2 2 0,-3-2-1 0,5 0-8 16,-4 1-8-16,3-4-62 0,-6 3-120 16,2 0-62-16,-2-2-33 0,2-2-10 15,1-1 6-15</inkml:trace>
  <inkml:trace contextRef="#ctx0" brushRef="#br0" timeOffset="284242.4128">14988 11248 67 0,'2'7'301'15,"-2"1"21"-15,0 0 4 0,0 1-73 0,2-2-106 16,1 0-67-16,-2 3-38 0,2-1-18 0,1 1-3 16,0-1-10-16,1 3-4 0,1-1-3 0,1 1 0 15,-3-3-2-15,0 0-2 0,3-1 8 0,0-3-5 16,-3 2-7-16,0-7-9 0,2 0-3 0,0 0-3 16,0-7-11-16,2-2 1 0,-4-1 3 15,4-2 9-15,-4-2-2 0,4-1 3 0,-2 0 2 16,0 0 2-16,0 1 5 0,-1 4 3 0,-1 1 7 15,0 3 4-15,-2 0 0 0,3 5 1 16,-5-1 0-16,3 2 0 0,0 3-4 0,-2 2 1 16,3 0 4-16,0 3-1 0,0 3-1 0,1-2 2 15,0 5-1-15,2 1-2 0,-2-2-5 16,0 0 1-16,0 0 0 0,0 1-2 0,-3-4-1 16,2 0 1-16,0-3 1 0,-3-1-2 15,2-1-13-15,-3-4-22 0,-3-1-122 0,-2-4-81 16,0-2-41-16,-1-3-21 0,0-1 0 0</inkml:trace>
  <inkml:trace contextRef="#ctx0" brushRef="#br0" timeOffset="284423.4548">14875 10948 172 0,'-6'0'332'0,"1"0"28"0,-1 0 18 16,2-1-110-1,2 0 57-15,4-2-289 0,4 0-18 0,3 2-15 16,-2-3-20-16,9-1-31 0,-4-1-58 0,-2-1-137 16,-2 1-71-16,-3-2-33 0,2 1-5 0,1-1 20 15</inkml:trace>
  <inkml:trace contextRef="#ctx0" brushRef="#br0" timeOffset="284840.7671">15604 11058 141 0,'2'0'296'0,"0"1"23"0,-2 2-6 15,0-1-91-15,0 3-78 0,0 2-49 16,0 3-27-16,-2 4-16 0,0 4-2 16,-2 24 65-16,4-17-54 0,4 2-4 15,-4 1-7-15,4 3-12 0,-1-1-12 0,3 1-11 16,1-1-5-16,1-4-3 0,1-2-2 0,1-5-4 16,0-2 0-16,1-2 1 0,-2-5 1 15,-1-5 2-15,0-3 1 0,0-7 4 0,1-2 0 16,-3-5-1-16,-2-1 3 0,2-3-1 0,-3-4 0 15,-3 1 2-15,-1-4-1 0,-3-2 1 0,-4-2-4 16,0-2-2-16,-2 0-6 0,-2-3-7 0,1 5-2 16,0-1-6-16,-2 4 0 15,-4-15-27-15,9 14-52 0,3 16 19 0,5 5-21 16,5 2-17-16,-3 2-45 0,0 4-109 16,-2 0-41-16,0-1-16 0,0 4 4 0,4 0 12 15</inkml:trace>
  <inkml:trace contextRef="#ctx0" brushRef="#br0" timeOffset="285058.6464">15472 11310 110 0,'9'3'286'0,"2"-2"22"0,-2-4 15 15,4 0-106-15,3-4-81 0,1 2-45 0,3-1-30 16,1 0-18-16,2 0-13 0,0-1-14 16,-2 1-7-16,1 1-19 0,2 0-27 0,-6 1-119 15,-4 1-92-15,-2-2-48 0,-7 2-26 0,0-1 1 16</inkml:trace>
  <inkml:trace contextRef="#ctx0" brushRef="#br0" timeOffset="290851.0093">7916 12337 214 0,'1'-3'260'0,"1"-1"1"0,-1 1-54 0,0-2-73 16,-1 4-54-16,4-7 22 0,-3 8-64 15,1 0 0-15,1 2-2 0,-2 4 3 0,5 3-2 16,-2 1 5-16,0 4 2 0,0 3 2 16,0 2 0-16,2 5-3 0,-3 3-5 0,-1 3-8 15,2 0-7-15,-1 4-7 0,-2-1-7 0,5 0-5 16,-3 2 0-16,2-3-3 0,-2-2-1 15,2-2 1-15,-1-1 1 0,1-5-1 0,-3-2-1 16,4-6 1-16,-3 3 1 0,-2-5-1 16,3-3 0-16,-4 0-1 0,3-1 1 0,-3-2-2 15,0 0 1-15,0-3-4 0,0-1-4 0,0 0-7 16,0-2-9-16,-3-3-12 0,3-1-14 16,-1 4-12-16,2-5-5 0,-1 4-45 0,-4-4-82 15,0 1-63-15,-4-2-26 0,-2-3-6 0,0-2-3 16</inkml:trace>
  <inkml:trace contextRef="#ctx0" brushRef="#br0" timeOffset="291180.3439">7904 12348 129 0,'10'-15'261'0,"-3"0"12"0,3 2-21 0,6-16 23 16,-3 17-197-16,-1 3-7 0,3 0 0 16,2 1-1-16,-1 5 0 0,19-2 50 15,-15 5-74-15,-6 5-8 0,2 0-7 16,-1 1-6-16,-5 3 2 0,3-2 2 16,-4 1 2-16,-1 2 3 0,-4 1-2 0,1 3-5 15,-5-1-7-15,-5 0-5 0,-3 4-4 0,0-1-6 16,-3 0-2-16,-4 2 0 0,3 0 0 0,-3 0-2 15,-1-1-3-15,1 0-6 0,0-2-8 0,2-2-16 16,0 0-15-16,-6 8-100 16,10-13 50-16,4 0-9 0,-1-1-36 0,4-1-90 0,-3 0-48 15,1-1-16-15,3-1 1 0,4 1 8 16</inkml:trace>
  <inkml:trace contextRef="#ctx0" brushRef="#br0" timeOffset="291552.7365">8439 12620 52 0,'4'-7'286'15,"-2"3"25"-15,-2 0 23 0,-2-1-71 0,-2 3-86 16,0 0-50-16,0-1-27 0,-5 1-16 0,2 2-13 16,1 2-8-16,-1 1-8 0,-2-1-11 0,5 3-8 15,-4 1-12-15,0 2-6 0,4 2-7 16,-4 0-4-16,5 4-3 0,-2 3-3 0,2-1 1 16,-2 3-2-16,0-1-2 0,2 2 1 0,2 2-1 15,-1 2 1-15,2-2 1 0,2 3-1 0,-1-3 0 16,4-2-4-16,3 2 1 0,-5-3-8 0,5-2-9 15,2-2-12-15,4-1-11 0,0-4-16 16,2-3-18-16,4-2-11 0,1-5-16 16,0-2-81-16,0-5-83 0,0-3-32 0,-5-2-7 15,4-2 3-15</inkml:trace>
  <inkml:trace contextRef="#ctx0" brushRef="#br0" timeOffset="291922.5252">8598 12718 160 0,'0'2'274'0,"0"1"14"16,0 0-35-16,0 2-79 0,0 2-72 15,0 1-43-15,0 1-19 0,0 1-12 0,0 3-1 16,0 0 4-16,-4 2 2 0,2 2-1 0,2 0 2 15,-2 2-3-15,2 1-7 0,2-1-6 16,0 3-3-16,2-5-3 0,1 1 3 0,-2-2-5 16,2-2 0-16,-1-3 0 0,5-1 2 0,-3-2 4 15,2-2-1-15,-1-5 5 0,4-1 7 16,-1-1 1-16,0-7 2 0,0 1-2 0,3-5-3 16,-4-1-3-16,1-3-6 0,-4 0-2 15,0-2-3-15,0 0-3 0,-6-3-1 0,0 3-4 16,-3 0-3-16,-2 1-2 0,-5 5-3 0,5-1-1 15,-3 4-5-15,0 1-7 0,-3 3-36 0,3 1-5 16,1 4-7-16,1 0-9 0,1 0-8 0,-1 3-7 16,6 0-11-16,-3-1-103 0,3-2-56 0,0 0-25 15,0 0-6-15,6-2 5 0</inkml:trace>
  <inkml:trace contextRef="#ctx0" brushRef="#br0" timeOffset="292218.3552">8947 12584 253 0,'-10'9'305'0,"-2"1"14"0,2 0-32 0,1-1-118 15,-1 2-76-15,2 1-42 0,4-2-23 16,1 1-15-16,-2 3-6 0,5-2-1 0,0 1-3 16,6 2-3-16,-2-1-1 0,3 3 1 0,2-1 0 15,-3 1-4-15,3 0 1 0,1 0 2 16,0 2 1-16,0-1 1 0,0-3-1 0,-2-1 1 15,-2 0-1-15,2 0 1 0,-3-4 1 16,-2-1 3-16,0-1 9 0,-3-2 11 0,0-2 8 0,0-2 3 16,-5 2 1-16,0-3-3 0,-1-1-8 0,-5-1-11 15,1 0-9-15,-2-2-9 0,-2 1-12 16,4-1-14-16,-1 2-18 0,-2-3-17 0,5 2-48 16,-1 0-87-16,2 1-68 0,-2-1-30 0,3 1-4 15,4-2 8-15</inkml:trace>
  <inkml:trace contextRef="#ctx0" brushRef="#br0" timeOffset="292565.1604">9180 12545 118 0,'-3'14'288'0,"-3"3"16"15,4 3 14-15,0 1-105 0,1 2-78 16,1 3-41-16,1-2-17 0,1 2-4 0,0 1-6 15,4 0-8-15,-1-2-9 0,2 1-7 0,2 0-8 16,-1 1-12-16,1-3-6 0,-1-1-6 0,2-4 0 16,-1-1 1-16,0-5-2 0,-2-1 4 15,-3-3 1-15,1-3 4 0,0-1 0 0,-3-6 2 16,4-5 2-16,-2-5 2 0,-1-3 3 0,-1-2 1 16,-2-3 1-16,-2-5 0 0,0-4 0 15,1-1 0-15,-9-31 37 0,6 33-34 16,1 2 2-16,-2 2-3 0,-4-13 16 15,7 23-36-15,-5 3-5 0,5 3-7 0,2 2-4 16,0 1-4-16,0 2-11 0,0 2-17 16,0 2-24-16,2 1-36 0,5 0-44 0,-5 2-128 15,-2 0-93-15,0 0-38 0,-2-3-4 16,2 1 22-16</inkml:trace>
  <inkml:trace contextRef="#ctx0" brushRef="#br0" timeOffset="292799.023">9101 12818 278 0,'2'3'334'0,"1"-1"23"16,0 1-28-16,1-3-112 0,0 0-78 0,0 0-48 15,3 0-29-15,2-3-16 0,4 1-9 16,1-3-3-16,2 0-1 0,0 2-5 0,-1-1-5 15,3 1-6-15,-4 0-7 0,2 1-3 0,-1 1-5 16,-4 1-6-16,0 0-10 0,-1 0-20 16,-1 1-35-16,-3-1-60 0,-3 2-135 0,-3-2-68 15,0 0-30-15,0-3 0 0,2-3 24 0</inkml:trace>
  <inkml:trace contextRef="#ctx0" brushRef="#br0" timeOffset="293737.0473">9793 12925 183 0,'0'3'288'0,"0"-1"12"15,2 1-21-15,1 1-96 0,4-1-57 16,3 2-30-16,2-2-16 0,4 0-5 0,3 1-7 16,3 0-11-16,2 0-13 0,2-1-12 15,0 2-9-15,0-3-6 0,2 1 5 0,-2-3-7 0,1 0-7 16,-2 0-1-16,-3-3-4 0,-2 1-1 0,-4-1-16 16,-2 1-5-16,2-5-77 15,-13 3-11-15,-11-6-403 0,-1 4 182 16,-2 1-7-16,0 1 16 0</inkml:trace>
  <inkml:trace contextRef="#ctx0" brushRef="#br0" timeOffset="293961.651">9978 12801 213 0,'0'0'282'0,"0"0"9"0,0 0-52 15,0 4-81-15,5 0-63 0,-1 5-37 0,5-1-19 16,-1 4-5-16,0 3-6 0,-1 2-3 0,2 1-4 16,-1 3-4-16,-3 3-2 0,3 1-8 15,-1 2 0-15,0 0-6 0,1 2-1 0,-2 0-17 16,0-4-24-16,0-2-94 0,1-3-93 16,-2-3-49-16,1-6-24 0,-1-3 0 0</inkml:trace>
  <inkml:trace contextRef="#ctx0" brushRef="#br0" timeOffset="294565.3651">10381 13096 60 0,'0'13'288'0,"0"-1"23"0,0-3 12 0,0-1-75 16,0 0-94-16,2-6-44 0,-1 2-24 15,0-4-11-15,10-12 63 0,-2 2-77 0,1-7-13 16,-1-3-8-16,5-3-4 0,-2-6-1 0,4 0 3 16,-4-3 4-16,-1-3 1 0,-1-1 1 15,-1 3 0-15,-4 0-8 0,-1-1-6 0,-2 5-5 16,-2 0 0-16,0 4 3 0,0 2 4 0,-2 5 4 15,1 4 4-15,-2 2 0 0,1 4-2 0,2 3-9 16,-2 2-16-16,1 0-2 0,-1 3-6 16,2 1-2-16,0 4-4 0,2 5-3 0,1 2 11 15,-1 4-4-15,2 2 0 0,1 0-1 16,-1 3 2-16,0 3 1 0,-1 1 23 0,3 1-11 0,-2 0-9 16,2-3 5-16,-2-2-7 0,3-2-4 15,-3-3-28-15,2-3 9 0,1-2 5 0,-2-5-6 16,3-3 6-16,1-3 3 0,3-3 5 15,1-5 4-15,0-4 0 0,2-1 0 0,1-4 1 16,-3-1 0-16,-2-3-1 0,-1-3-2 0,-2 2-2 16,1 1 0-16,-6 1-3 0,3 3 4 0,-2 2 2 15,-4 2 3-15,0 3 1 0,0 2 1 16,0 4 3-16,0 1-4 0,0 3-3 0,0 1 0 16,0 4-2-16,0 2 1 0,0 1 1 0,2 7-1 15,0-1 1-15,0 2-1 0,1 0 0 16,-1 1-1-16,5 0 0 0,-3 0 2 0,4 0 0 15,-5-2-2-15,3-1 2 0,-2 0-2 0,5-3 0 16,-6 0-4-16,3-4-4 0,-4-1-13 0,3-2-22 16,-2-2-27-16,-2-1-33 0,-1-2-33 0,1-1-26 15,-1-5-52-15,-1-2-84 0,1 1-49 16,-3-4-8-16,-1 2 13 0,2-5 20 16</inkml:trace>
  <inkml:trace contextRef="#ctx0" brushRef="#br0" timeOffset="294954.1542">10827 12720 231 0,'3'-12'307'15,"-2"0"26"-15,1 3-24 0,-2 2-79 0,0 0-56 16,0 2-34-16,0 1-20 0,0 1-18 0,0 1-20 16,0 4-18-16,1 1-17 0,1 1-11 0,-1 6-5 15,5 0-2-15,-2 5 6 0,2 0 8 16,1 1 9-16,1 1 4 0,1 3-1 0,-1-1 1 16,3 2-6-16,-3 1-7 0,-1-2-13 0,2-2-8 15,-3 0-6-15,1-2-8 0,1-4-3 0,-3-2-4 16,-1-3-2-16,-1-2-5 0,3-1-3 0,-2-2-2 15,2-4-4-15,0-2-4 0,1-2-4 16,1-4-5-16,1 2-1 0,1-2-1 0,-3 3 2 16,0 2 3-16,-2 0 6 0,1 1 8 0,-4-4 4 15,0 5 6-15,0 0 2 16,0-2 0-16,-2 2 2 0,-2 3-2 0,-2-1-1 0,0-1-1 16,-3 2 0-16,-2 0 1 0,2 2-1 0,-3-1 2 15,-1-1 2-15,3 2 3 0,-3-1 1 16,3 2 4-16,-1-1 3 0,0 2 1 15,2 1 1-15,-8 9 15 0,11-6-20 16,3 3-4-16,-1-1 0 0,4 4-3 0,2-2-2 16,2-1-1-16,5 1-2 0,2-3-5 0,4-1-14 15,0 0-21-15,9-7-18 0,0-1-20 0,7-2-33 16,5-5-39-16,-4-1-143 0,-1-4-70 0,-1-2-30 16,-4-1-8-16,2-1 23 0</inkml:trace>
  <inkml:trace contextRef="#ctx0" brushRef="#br0" timeOffset="296597.143">11339 12552 114 0,'2'-4'290'0,"-2"2"24"15,0 2 2-15,0-1-82 0,0-1-79 16,1 2-51-16,2 0-29 0,-3 2-22 0,1-1-13 16,2 3-7-16,-1 2-1 0,3 3 3 0,-2 2 0 15,1 4 4-15,0-1 1 0,0 4-2 0,1 4-7 16,0-1-6-16,-3 5-5 0,2 0-7 0,0 2-8 15,-3 1-4-15,3 1-3 16,0 30-4-16,4-5-14 0,-3-32 5 16,-2-3-4-16,3-3-10 0,-2-1-6 0,2-3-9 15,-4-2-13 1,2-2-10-16,2 1-168 0,-3-15-50 16,-7 1 98-16,1 0-51 0,-3-4-23 15,-2-1-9-15,3-3 19 0</inkml:trace>
  <inkml:trace contextRef="#ctx0" brushRef="#br0" timeOffset="296835.0256">11316 12495 241 0,'7'-17'283'16,"-1"2"13"-16,2 5-45 0,3 0-97 16,0 3-56-16,0 1-27 0,1 0-15 0,2 5-8 15,-2-1-7-15,5 1-4 0,-2 1-2 0,3 1 0 16,-1 2-1-16,-3-1 3 0,-4 5 3 0,2-1 5 15,-2 1 8-15,0 2 5 0,-2 1 5 0,-2 2-1 16,-3 1-5-16,-5 3-7 0,-4 1-8 16,1 3-12-16,-1-1-11 0,-6-1-6 0,0 0-9 15,-1-1-11-15,-2-1-19 0,4-2-21 0,-1-3-34 16,1-1-36-16,0-5-82 0,-2 0-110 16,1-1-49-16,1-4-11 0,2 0 15 0,4-4 27 15</inkml:trace>
  <inkml:trace contextRef="#ctx0" brushRef="#br0" timeOffset="298059.57">11917 12692 240 0,'5'-7'285'0,"-4"2"11"0,3 0-50 16,-4 1-88-16,-4-1-57 15,0-6 22-15,2 5-71 0,0 2-2 0,-4 0-1 16,4 0-2-16,-1 1-2 0,-4 0-2 0,3 2-3 16,-3 1-2-16,1 0-5 0,0 3-4 15,-1 1-4-15,0 2-6 0,1 2-3 0,-1 5-6 16,2 3-4-16,0 0-1 0,1 4-3 16,4 0-1-16,-2-1-2 0,4 3 0 0,0-3-1 15,2 1 1-15,11 19 0 16,-5-20-5-16,6 16 4 0,-6-19 4 15,-3-1-2-15,5-1 0 0,1-2 8 0,-4 0-3 0,-2-2-5 16,0 0 2-16,-3 0 1 0,2-3 0 16,-2-1-2-16,0-1 1 0,-1 2 2 0,-3-4-3 15,-3 2-3-15,-1-3-2 0,0 1-2 0,-3-3-2 16,-2 2-12-16,1-2-6 0,-1-2-12 0,-1-1-13 16,4-1-10-16,-3-2-12 0,8-3 3 15,1-3 3-15,1 0 10 0,9-1 13 0,0-3 13 16,4 0 12-16,3 0 10 0,1-1 3 0,3 0 6 15,1 3-1-15,-3-1 9 0,1 4 5 16,-5 1 8-16,5 1 9 0,-8 1 7 0,-1 4 10 16,3 0 1-16,-6 4 9 0,1 0 4 15,-1 5 5-15,-4 0 8 0,3 1 3 0,-5 3 4 16,3-2-6-16,-4 4-5 0,2 0-7 16,-3 1-9-16,1 17 26 0,-1-14-53 0,0-1-6 15,2 0-8-15,0-2-5 0,-2 0-3 16,3-2-2-16,2 6-3 0,-1-10-1 0,-2-1-4 15,0-3-2-15,-1 1-7 0,2-3-17 16,1 2-8-16,-3 0-14 0,2-4-17 0,1 0-22 16,-1-3-21-16,-1 0-10 0,0-1-25 0,3 0-69 15,-5-1-78-15,0-10-353 16,0 9 337-16</inkml:trace>
  <inkml:trace contextRef="#ctx0" brushRef="#br0" timeOffset="298446.8647">12235 12688 77 0,'2'-4'259'0,"-2"0"23"16,3 4-21-16,0 0-65 0,3 5-63 0,0 2-42 15,2 1-18-15,1 4-10 0,-1 0 3 0,3 2 10 16,0 1 8-16,0 2 4 0,-2-1 3 0,1-1 2 16,0 5-1-16,-2-3-2 0,-1 0-4 15,-2-2-4-15,1 1-4 0,-5-1-7 0,-1-1-8 16,0-1-10-16,0-2-10 0,4-1-9 0,1-3-11 15,-3 0-8-15,5-4-7 0,-5-1-5 0,4-2-3 16,-2 0 0-16,4-4-1 0,-3-2-1 16,3-3 1-16,2-3-1 0,-2-2 0 0,4 1-1 15,-2-1 1-15,0 1 0 0,-2 1-1 0,-3 3 1 16,4 2-1-16,-3 0 0 0,-3 5 0 0,-1 1 0 16,0 1 1-16,3 1 2 0,-4 3 1 15,3 2 4-15,2 2 0 0,-3 1 3 0,3 1 3 16,-3 0 0-16,4 2 0 0,-3 0 1 0,-1 1 1 15,2-2-2-15,-1 2-2 0,3-1 0 16,-3 2-2-16,0-4-4 0,-1 2-2 16,-1-2-3-16,-2-2-9 0,0-2-14 0,-2 2-15 15,-1-4-24-15,1-1-32 0,-1-3-42 0,0-3-41 16,-4-1-117-16,-2-4-85 0,2 0-31 16,-3 2 5-16,1-3 28 0</inkml:trace>
  <inkml:trace contextRef="#ctx0" brushRef="#br0" timeOffset="298658.7432">12253 12556 43 0,'-9'2'293'0,"2"-2"22"0,1 0 10 0,4-2-64 16,2 1-112-16,0-1-64 0,4-1-37 15,3 0-21-15,2 1-11 0,-1-3-6 0,5 2-11 16,1-4-16-16,-2 3-22 0,4-1-94 0,-6 0-98 15,-2-2-51-15,-1 2-21 0,3 0-3 16</inkml:trace>
  <inkml:trace contextRef="#ctx0" brushRef="#br0" timeOffset="298997.0683">12845 12468 216 0,'0'13'291'0,"0"2"18"15,0 5-24-15,0 1-95 0,4 3-50 0,-4 1-24 16,1 4-10-16,1 2-2 0,-2 3-3 0,5 1-9 16,-4 1-9-16,1 2-11 0,-1-1-15 15,3-1-14-15,0-2-14 0,0-2-11 0,3-5-7 16,1-2-6-16,-4-7-1 0,5-2 2 0,3-4 1 15,-1-7 3-15,3-3 0 0,3-9 2 16,0-1-1-16,4-7-2 0,-2-4-3 0,-2-2-2 16,-1-3 0-16,-3-2-3 0,-4-1 1 0,-5-1-1 15,-1-4 0-15,-7 1 1 0,-4-1-2 16,-7 2 0-16,-3 2-2 0,-5-1-4 16,-1 4-12-16,-7 5-16 0,0 2-18 0,-1 5-23 15,1 2-29-15,-1 2-27 0,4 3-69 0,3 2-104 16,-1 0-43-16,8 2-11 0,2 0 12 0,8-2 24 15</inkml:trace>
  <inkml:trace contextRef="#ctx0" brushRef="#br0" timeOffset="299209.9443">12803 12805 185 0,'3'6'328'0,"-3"-1"24"0,3 0 13 0,-1-3-126 16,2-2-93-16,4 0-57 0,4 0-35 0,4-2-22 15,4-3-12-15,1-2-10 0,8-1-7 0,0 2-16 16,-3-3-27-16,5-2-55 0,-5 6-136 16,-5-3-71-16,-5 1-34 0,0 3-8 15,0-1 13-15</inkml:trace>
  <inkml:trace contextRef="#ctx0" brushRef="#br0" timeOffset="299688.6713">13532 12715 65 0,'6'5'276'0,"-1"-2"15"0,-3 0 10 15,2-3-90-15,-1 5-89 0,2-2-47 0,2-1-24 16,5 0-14-16,-2-2-6 0,6-2-3 0,-2 0-4 15,0 2-6-15,2-1-4 0,-3-1-4 0,1 4-3 16,-2-2-2-16,0 1-3 0,-4-1 0 0,-3-1-5 16,3-1-16-16,-6 1-19 0,-2-3-61 15,-3 4-112-15,-5-3-60 0,4 0-30 16,-6 1-2-16,5-2 12 0</inkml:trace>
  <inkml:trace contextRef="#ctx0" brushRef="#br0" timeOffset="299883.5598">13573 12855 56 0,'-5'9'292'0,"1"-2"20"15,3-2 12-15,1 2-77 0,1-4-105 0,3 0-63 16,4-1-38-16,5-2-19 0,1 0-11 0,7 0-7 16,1-3-15-16,1-1-22 0,0-1-84 15,3-3-103-15,-5-1-53 0,-2-1-25 0,1-4-5 16</inkml:trace>
  <inkml:trace contextRef="#ctx0" brushRef="#br0" timeOffset="300795.0392">13962 12973 74 0,'0'3'274'0,"1"-1"22"15,3-4-9-15,0-1-71 0,2-2-87 0,1-4-50 16,5-2-30-16,1-4-17 0,1-5-4 0,3-2-5 16,-1-3 0-16,2-3-3 0,-4-2 3 0,2-3 0 15,-3-1-2-15,-4-2 0 0,2-1 4 16,-6 3 8-16,1 1 6 0,-2 5 3 0,0 2 6 16,-1 5 7-16,-3 3 2 0,2 5-1 15,-1 1-4-15,-1 4-13 0,0 4-3 0,-3 1-7 16,3 5-8-16,-3 1-7 0,3 5-4 0,3 4 8 15,0 3 1-15,-2 3 3 0,4 3 0 16,-1 3 3-16,1 1 12 0,-2 1-4 0,1 0-6 16,0-3-3-16,1-1-3 0,1-3-4 0,-1-1-12 15,1-5 0-15,-1-1 1 0,1-4-2 16,-2 0 0-16,3-2 0 0,-2-3 0 0,3-5 0 0,0-4-10 16,1-1 2-16,2-3 3 0,-3-4-1 15,3-1-2-15,11-43 2 16,-16 36-1-16,-2-1 0 0,-1 3-1 0,-1-2 2 15,-1 3 1-15,-1 3 1 0,0 0 0 0,0 7 2 16,0 1 0-16,0 1 2 0,0 2-1 16,0 3-3-1,0 2-1-15,10 26 16 0,-6-13-1 16,1 2 3-16,0 2 4 0,0 1 1 0,-1 2 1 16,2 2-2-16,-4-1-1 0,3 4-2 15,-2 1-4-15,0-2-6 0,-2-2-1 0,3 0-4 16,0-5-3-16,-3 0-6 0,1-3-8 15,3-2-14-15,-2 3-105 0,-1-12 19 0,2 1-27 16,-1-4-22-16,-1-4-15 0,-1 2-62 0,2-4-76 16,1-1-22-1,-1 0-2-15</inkml:trace>
  <inkml:trace contextRef="#ctx0" brushRef="#br0" timeOffset="301259.3669">14484 12430 85 0,'-2'-4'295'0,"2"2"22"0,-5 1 0 16,5 2-74-16,-1 1-91 0,1 3-63 0,0 2-40 15,1 1-18-15,-1 4-5 0,7 1 5 0,-2 2 11 16,1 0 14-16,1 5 15 0,-3-1 15 0,4 3 12 16,-4 2 0-16,2 0-4 0,-2 2-7 15,-1-3-11-15,2 3-14 0,-3 0-13 0,0-3-13 16,3-2-11-16,-4-3-8 0,3-1-8 0,0-3-5 15,-3-2-5-15,2-5-4 0,0 0 0 0,3-2-8 16,-3-3-9-16,6-6-14 0,2-6-13 16,-1 0-15-16,1-5-6 0,2 0-1 0,1 2 8 15,-4-2 13-15,-2 6 14 0,1-1 15 0,-5 3 7 16,1 1 8-16,0 1 1 0,-2 1 4 0,0 2-2 16,-2-1 0-16,4 2 1 0,-3 1-1 0,0 0 2 15,-1 0 1-15,-1 0 4 0,3-2 5 16,-3 1-1-16,2 1 1 0,-2 0 5 0,0 0 1 15,-2-2 3-15,2 2-3 0,-3 0 3 0,-2 0 4 16,0 0 0-16,1 0 5 0,-1 2 4 16,-1-1 3-16,0 5 3 0,-3 0 4 0,1 2 2 15,-1 2-3-15,1 2-3 0,4 0-3 0,-3 1-6 16,3 1-6-16,1 0-5 0,1 3-6 16,4-2-4-16,2-1-3 0,3 1-3 0,3-3-3 15,4-2-7-15,1-1-15 0,1-1-20 16,6-6-29-16,2-4-39 0,0-3-36 0,1-2-80 15,2-6-112-15,1 1-48 0,-3-5-4 0,5 0 20 16,0 3 28-16</inkml:trace>
  <inkml:trace contextRef="#ctx0" brushRef="#br0" timeOffset="302175.9576">15000 12473 224 0,'5'5'279'0,"-2"0"14"15,1-1-35-15,1 4-92 16,7 8 46-16,-5-4-119 0,1 3 2 0,1 2-1 0,-1 2-5 16,0 0-2-16,1 5-3 0,-2-1-8 15,2 1-11-15,-2 0-11 0,-1 3-12 0,2-1-10 16,-2 0-10-16,1-3-9 0,1-2-7 15,-1-2-3-15,-1-1 2 0,3-4-3 0,-5 0-2 16,1-6 0-16,-3-1 0 0,4-2 0 0,-2-3 0 16,1 1 1-16,-1-6 1 0,-1-2 0 0,2 0 0 15,-1-2 0-15,-3-1-3 0,3-3-6 0,-2-4-7 16,-2-2-7-16,0-4-6 0,0-1-7 0,0 0-1 16,0-2-1-16,-2-1 2 0,2 1 7 0,0 0 6 15,0 1 10-15,0 1 1 0,0 4 7 16,2 1 3-16,0 3 0 0,-1 2 1 0,-1 5 2 15,0-2 6-15,0 5 1 0,0 0 2 0,0 1 1 16,3 3 2-16,2 0-5 0,-2 0-3 16,2 3 1-16,0 4-1 0,-5-4 1 15,4 4 2-15,0 0 5 0,-1 2 14 0,4 1-1 16,-3 2 3-16,4 0 3 0,-2 3 2 0,0 1-1 16,4-1-7-16,-2 5 5 0,0-1-1 0,-1 3-2 15,3-1-5-15,-2 1-6 0,0 0-6 16,0-3-5-16,-2 1-3 0,3-6-2 0,-5 2-3 15,5-1-1-15,-4-5 0 0,1-1-1 0,2-1 1 16,0-3 0-16,2-2 1 0,-2-1-8 0,3-2 4 16,-4-2 3-16,0-3 1 0,0-2 0 15,0-1 1-15,1-3 10 0,-1-1-4 16,-3-3 0-16,4-15 1 0,-4 8-5 0,-4-6 0 16,4-7 0-16,-4-5 0 0,2-4 0 0,-2-2-2 15,3 0 0-15,-2 3 1 0,-1 2-2 0,3 4 0 16,-1 7 0-16,1 5 1 0,0 2-1 15,-2 5 0-15,2 3-2 0,-2 3-5 0,3 2-7 16,-3 3-15-16,4 4-23 0,0 1-33 0,2 4-40 16,-1-1-44-16,-2 3-148 0,-1-1-67 15,0 2-20-15,-2-1 8 0,3 1 31 0</inkml:trace>
  <inkml:trace contextRef="#ctx0" brushRef="#br0" timeOffset="307136.3277">7633 14898 228 0,'-1'-3'282'0,"-3"1"13"16,1-3-48-16,-1 3-83 0,0-3-51 0,0 2-24 16,-2 0-10-16,2-2-1 0,1 2-2 15,-1-1-2-15,2 2-7 0,0-1-10 0,2 3-7 16,0 0-6-16,0 0-15 0,2 5-9 0,-1 0-1 16,0 2-2-16,5 4-1 0,-3 2-5 15,3 4 4-15,-3 4 3 0,1 1-6 0,0 3-1 16,1 2-15-16,-3-1 2 0,2 0 0 0,-2 4-1 15,0-3 2-15,0 1-5 0,1-1 13 16,1-3-7-16,-3-2 0 0,0 0-3 0,-1-3-1 16,2-4-10-16,0-1 5 0,0-2-4 0,-1-2 3 15,1 0 3-15,-2-5 2 0,2 0 10 0,-2-1-5 16,2-3-3-16,-2 3-8 0,0-1-5 16,0-2-13-16,0 1-6 0,0-1-8 15,4-1-3-15,-4 0-4 0,2-1-3 0,0-2-2 16,2-4-2-16,4-6-81 0,-2 1 25 15,-3 0-92-15,-3-1-56 0,-1-4-24 0,-3-1-4 16,0-5 8-16</inkml:trace>
  <inkml:trace contextRef="#ctx0" brushRef="#br0" timeOffset="307396.1787">7595 14875 114 0,'-1'-17'306'0,"1"5"24"0,0 2 12 0,1 3-103 15,0 1-91-15,5 1-56 0,-1 2-34 0,6 2-16 16,0-1-4-16,3 2 0 0,2 3 1 0,1 0 2 15,1-1-3-15,-1 1-1 0,0-2-2 0,-3 1-4 16,2-1-1-16,-4-1-1 0,-1 2 1 16,-2-2 6-16,-4 1 5 0,-3 1 8 0,1-1 3 15,-6 0-2-15,1 4-5 0,-8-1-8 0,-4 4-14 16,-3 2-15-16,1-1-12 0,-2 2-27 0,-2 1 3 16,0-1-3-16,1 1-4 0,4 1-4 15,-2-1-8-15,5 0 11 0,2-2-18 16,3 1-16-16,1-2-14 0,4-1-9 0,4 1-9 15,0-4-2-15,7-2-4 0,0 1-60 0,-1-4-83 16,3-4-33-16,-2-1-7 0,3-4-1 0</inkml:trace>
  <inkml:trace contextRef="#ctx0" brushRef="#br0" timeOffset="307784.9571">8350 14578 3 0,'0'-3'280'0,"-4"0"29"0,0-2 23 16,-1 0-46-16,-16-11 178 15,13 13-368-15,-12-4 61 0,10 5-93 0,-1 0-8 16,1 0-4-16,0 2-5 0,0 3-3 0,0-2-7 16,-1 6-5-16,-1-2-6 0,3 3-4 15,2 1-5-15,-1 6-2 0,0 2 1 0,0 4 5 0,2 6 4 16,0 3 5-16,2 2 4 0,1 8 0 16,-2 1-4-16,2 2-3 0,1 3-6 0,0 4-9 15,2 1-6-15,2 1-6 0,3 0-4 0,0 2-6 16,6-1-5-16,3-2-9 0,1-4-13 0,8-7-10 15,3-7-16-15,4-8-22 0,4-3-25 0,4-10-28 16,1-8-64-16,1-4-115 0,1-6-49 16,0-4-11-16,1-4 12 0,6-4 28 15</inkml:trace>
  <inkml:trace contextRef="#ctx0" brushRef="#br0" timeOffset="308868.8538">9044 14805 97 0,'3'-2'247'0,"-2"1"0"16,-1-1-22-16,0 2-39 0,2-3-48 0,-2 1-41 15,0 0-27-15,0-1-10 0,0 1-10 0,-2 0-1 16,1-4 2-16,-2 4 5 0,1-1 2 0,0-2 1 16,-2 3 2-16,1 0-1 0,0-1-3 15,-3-1-3-15,0 3-3 0,1-2-5 0,-5 2-4 16,5 1-4-16,-3 0-4 0,3 3-4 0,-3-1-2 15,1 5-6-15,2 3-8 0,-1 2-4 0,0 3-4 16,2 3-5-16,0 4-4 0,0 2-1 0,4 1 1 16,-1 1-1-16,1 1 1 0,1 1 1 15,3 0 0-15,2-2 0 0,1-1 0 0,1-1-4 16,3-3 1-16,-1-3-1 0,1-3 1 16,1-1-3-16,0-5-7 0,-1-4-15 0,4-1-23 15,-2-5-25-15,0-5-29 0,-2 1-37 0,-1-4-123 16,-1-5-60-16,0 0-18 0,-3 1 4 15,3-4 18-15</inkml:trace>
  <inkml:trace contextRef="#ctx0" brushRef="#br0" timeOffset="309484.0231">9253 14893 124 0,'-6'-3'279'15,"-1"3"17"-15,0 0-8 0,2 0-80 0,-2 0-72 16,2 0-39-16,-1 0-17 0,3 2-9 0,0-1-5 15,0 1-3-15,1 2-1 0,1 2 1 16,-1 2 6-16,0 2 3 0,2 3 5 0,-4 1 2 0,4 3-1 16,0 0-5-16,0 4-4 0,0-1-8 15,4 0-9-15,-4 1-8 0,2 1-8 0,1-2-8 16,-1-1-6-16,4-2-7 0,-2-3-5 0,4 0-3 16,1-5-3-16,-4-2 0 0,5 0 1 15,2-7 1-15,0-2 5 0,3-4 0 0,-2-4 6 16,2-4-1-16,-3-1 0 0,-2-3-1 15,-3 0 0-15,1-1 3 0,-4 1-3 0,-4-2 0 16,0 2 1-16,-4 1-1 0,-4 0-4 0,4 2-1 16,-5 1-3-16,1 2-1 0,2 2-5 15,-1 1-1-15,2 3-5 0,0-1-5 0,2 5-9 16,3-1-7-16,2-4-55 0,6 5 25 16,0-3-15-16,6 2-12 0,0-3-7 0,6 0-2 15,1-3 3-15,2-1 9 0,4-5 15 0,-5-1 18 16,0 2 14-16,-4 0 14 0,-4 1 6 15,-4 1 10-15,-1 2 4 0,-7 0 4 0,-4 3 7 16,-3 0 5-16,-4 6 10 0,-5 1 4 0,-2 3 8 16,-1 4 5-16,0 1 1 0,1 4-4 0,2 0-6 15,5 2-8-15,2 1-9 0,4-1-8 16,6 1-4-16,5 2-4 0,4-4-1 0,6 1 1 16,4 0-2-16,1-4-1 0,9 1-1 15,-2-1-1-15,1-2 0 0,2-1 0 0,-1 1 2 16,-4-1 1-16,-5-1 0 0,-3-1 3 15,-7 2 1-15,-5-1-1 0,-8 1 0 0,-7 5 3 0,-5-2 2 16,-10 3-1-16,-5 2 1 0,-3 2 1 16,-5-1 0-16,2 1 0 0,-2-1-3 0,1-2-1 15,4 1-1-15,4-5-4 0,9-1-5 0,3-1-2 16,5-5-8-16,7-2-15 0,9-2-23 16,4-5-25-16,9-6-30 0,6-3-33 0,4-8-105 15,6-1-87-15,-1-3-34 16</inkml:trace>
  <inkml:trace contextRef="#ctx0" brushRef="#br0" timeOffset="309763.3788">9912 14730 288 0,'-20'-12'699'0,"1"11"-351"0,-3 4-97 15,-1 2-58-15,-2 3-37 16,-26 16 100-16,28-10-153 0,3 3-20 0,1 0-19 0,7 2-15 16,-1 0-9-16,8 3-12 0,2 0-6 15,6 0-7-15,0-1 0 0,3 4-4 0,3-1-3 16,0 1-1-16,1-1-2 0,2-1 0 0,-2-3-1 15,1 0-1-15,1-2-1 0,-2-3 0 16,0-5-1-16,0 0-1 0,0-4 2 0,1-5 4 0,3-4 1 16,-2-4 3-16,2-5 1 0,0-4 1 0,0 0 0 15,-2-5 0-15,2 0 0 0,-8-1 0 16,-1-3 0-16,-5 1-1 0,0-1 0 0,-5-1-3 16,0 2-1-16,-1 2-5 0,-5 2-2 0,2 1-3 15,-3 3-6-15,0 2-12 0,1 1-20 16,-1 3-30-16,0-6-215 0,7 10 9 15,2-1-110-15,-3-1-46 0,4 1-2 16,-3-1 28-16,3 2 47 0</inkml:trace>
  <inkml:trace contextRef="#ctx0" brushRef="#br0" timeOffset="309967.2626">9643 14893 94 0,'-1'9'280'0,"1"2"15"0,1-4 8 15,4-1-90-15,-2 1-77 0,6-2-44 0,0 2-13 16,4 0-1-16,2-3 0 0,2 1 1 0,2-4-2 16,4-1-4-16,3-1-9 0,-1-2-13 15,1 0-13-15,-1 0-12 0,4-2-11 0,-2 3-22 16,-6-3-37-16,4-2-56 0,-7 2-153 0,2-5-81 16,1 0-44-16,0-2-6 0,6-3 22 15</inkml:trace>
  <inkml:trace contextRef="#ctx0" brushRef="#br0" timeOffset="310725.5813">10402 14938 246 0,'4'7'288'0,"5"1"19"15,-3-2-38-15,5 0-93 0,3-1-52 16,-3 1-23-16,7-3-17 0,-6 0-14 0,7-2-14 16,2-1-13-16,1 0-8 0,1-1-11 0,4-2-5 15,-4 0-5-15,-1-2-7 0,-3 2-3 16,-1-2-4-16,-2 3-10 0,-3-3-17 0,-3 2-18 16,-3 0-15-16,-2 0-24 0,-5-1-71 0,0 1-99 15,-4 0-44-15,1-1-14 0,-2 1 2 0,0-1 14 16</inkml:trace>
  <inkml:trace contextRef="#ctx0" brushRef="#br0" timeOffset="310977.8286">10541 14788 279 0,'0'12'306'15,"2"0"15"-15,0-1-35 0,1 0-103 0,1 0-55 16,1-1-25-16,0 3-9 0,3-1-7 0,-1 1-9 16,0-1-16-16,-1 1-13 0,3 2-15 0,-5-1-11 15,5 4-13-15,-3 1-5 0,1 2-4 16,-3 4-4-16,2 0-6 0,-4 3-19 0,-2 4-26 16,0-1-30-16,0 1-34 0,0-3-96 0,-2-3-89 15,-1-4-33-15,0-6 0 0,3-2 18 16</inkml:trace>
  <inkml:trace contextRef="#ctx0" brushRef="#br0" timeOffset="312048.4498">11345 14718 127 0,'1'0'312'0,"1"2"23"16,-1-2 14-16,1 2-98 0,-2 4-89 0,1 0-53 16,3 2-27-16,-1 1-10 0,-1 1-2 0,7 4 0 15,-3-1 1-15,1 1 1 0,1 1-2 16,-7 2-4-16,3 0-8 0,-1 2-7 0,-2 1-11 16,2-1-10-16,1 1-10 0,-3-2-7 0,4-3-7 15,-3-3-8-15,2-2-1 0,2-3-4 16,1-4-7-16,1-3-6 0,8-3-9 0,1-6-12 0,5-3-10 15,4-5 0-15,4-3-3 0,2 0 5 16,1 2 12-16,0-2 12 0,-5 0 9 0,-1 4 5 16,-5 3 8-16,-4 1 0 0,-2 3 1 15,-7 1 1-15,-1 4 1 0,-6 1 0 0,-2 1 0 16,-5 2 0-16,0 2 1 0,-7 1 0 16,1 1 1-16,-5 1 14 0,0 1 3 0,-2 1 7 15,-1 1 6-15,4 1 4 0,-6 0 4 0,4 3-10 16,3-2-2-16,-4 4-4 0,6-1-7 0,0 1-5 15,3 0-5-15,1-2-5 0,7 3-4 0,5-5-5 16,4 0-13-16,10-4-19 0,4-3-40 16,9-4-40-16,7-5-39 0,5-5-107 0,5-2-77 15,6-4-27-15,1-5 14 0,1-1 26 0</inkml:trace>
  <inkml:trace contextRef="#ctx0" brushRef="#br0" timeOffset="313337.25">12389 14629 137 0,'6'-4'289'0,"-2"-3"20"0,0 0-6 0,0 0-83 16,-4-1-72-16,1-1-44 0,-1 2-24 0,0-1-12 16,-1 1-10-16,1 0-6 0,-2 0-9 15,-2 1-1-15,2 2-2 0,-2-3 0 0,-2 5-1 16,0-1-1-16,0 1 5 0,-3 4-2 0,0 1 1 16,4 3-1-16,-2 2-3 0,0 4-5 15,-1 2-8-15,2 1-4 0,-2 2-6 0,3 0-6 16,4 0-2-16,1 1-1 0,1 0-2 0,7-1-1 15,-1 0-1-15,5-3 2 0,0 1-1 16,1 0-1-16,0-3-1 0,3 0 0 0,0-1 1 16,1-1 0-16,-3 2-1 0,-2 0 0 0,2 0-1 15,-3 0-1-15,-1 1-1 0,-5-1-3 0,-4-2-1 16,-1 2 0-16,-5-2-1 0,-1-1-1 0,-4 0-3 16,0-3-3-16,-2-2-7 0,2-1-10 15,1 0-9-15,-3-6-9 0,4 0-7 0,3-2 0 16,1-7 3-16,2 1 10 0,4-5 9 0,2-2 11 15,1 1 9-15,3-1 7 0,4 0 3 16,1 3 4-16,1-2 3 0,-2 2 4 0,2 4 6 16,2-1 6-16,-3 4 9 0,0 1 5 0,0 2 7 15,-5 2 6-15,2 1 6 0,1 4 7 16,-2 1 7-16,0 2 7 0,0 1 7 0,-1 1 1 16,-2 2 0-16,1 0-3 0,0 1-3 0,0 2-1 15,-2 0-9-15,1 1-5 0,-1-1-4 16,1 1-5-16,0-3-9 0,-2 2-13 0,1-2-5 15,-1 0-8-15,-3-5-7 0,3 1-3 0,-2-4-8 16,1 3-8-16,-2-3-5 0,0-1-14 0,2 1-13 16,-3-2-19-16,2-2-18 0,-1 4-16 0,2-2-16 15,-2-2-12-15,3 1-10 0,1-7-7 0,-4 2-4 16,1 0-1-16,3-1 1 0,-1 0-8 16,0-3-51-16,1 2-77 0,-3-2-32 0,2-2-6 15,2-1 7-15</inkml:trace>
  <inkml:trace contextRef="#ctx0" brushRef="#br0" timeOffset="313690.048">12776 14665 213 0,'1'-9'316'0,"-1"3"33"0,0-1-27 16,0 2-74-16,0 0-76 0,1 5-50 0,0 0-31 0,2 0-22 15,2 3-9-15,1-1 0 0,1 3 6 0,2 2 9 16,0-1 10-16,-2 3 5 0,1 3 3 16,0-1 2-16,1 2 0 0,-1-1 0 0,0 5-1 15,-1-2-4-15,2-1-9 0,-3 2-13 0,-2-3-13 16,4-1-15-16,-5 0-14 0,4-3-10 15,-4-1-7-15,2-3-6 0,-2 0-3 0,-3-3-1 16,3-2-1-16,3-2-3 0,2-3-5 16,0-3-1-16,13-18-18 0,-12 9 9 0,1 0 4 15,0 0 2-15,-2 2 4 0,0 1 3 16,-2 5 2-16,-4 1 4 0,4 1-1 0,-3 2 0 16,1 3 0-16,0 1 2 0,-2 2 1 0,3 3 3 15,-2 3 3-15,2-2 2 0,1 5 0 16,-2 0 0-16,0 2-2 0,0 0 0 0,0 2-2 15,-1-1-4-15,0 1 1 0,-2 1 1 0,0-3-3 16,-1-2-4-16,0 2-2 0,0-1-14 0,0 0-21 16,-1-2-30-16,-1-2-42 0,0-1-47 0,2-5-51 15,-6-1-118-15,-3-1-96 0,-3-2-32 16,-1-2 9-16,2-3 33 0,5-4 44 16</inkml:trace>
  <inkml:trace contextRef="#ctx0" brushRef="#br0" timeOffset="313865.9522">12857 14427 221 0,'-12'-10'373'0,"-3"1"35"16,4 2 26-16,1 1-106 0,1 2-116 15,6 1-73-15,-2-1-49 0,2 4-34 0,6 4-25 16,2-1-15-16,1 2-6 0,2 0-5 0,4-2-4 16,1-2-9-16,0 2-20 0,-1 1-31 0,4-3-41 15,-5 1-87-15,1-4-129 0,0-1-61 0,-3-2-18 16,3 3 11-16,1 0 29 0</inkml:trace>
  <inkml:trace contextRef="#ctx0" brushRef="#br0" timeOffset="314195.8282">13326 14364 246 0,'-4'1'306'16,"1"2"13"-16,2 0-34 0,-1 3-107 15,0 0-64-15,0 2-32 0,2 4-4 0,2 3 8 0,2 3 13 16,-1 1 5-16,2 4 10 0,-1 4 6 16,0 0-7-16,2 4-11 0,-2 1-12 0,3 2-8 15,-3-1-20-15,3 0-18 0,2-1-12 0,0-4-11 16,-2-3-9-16,0-3-4 0,2-4-5 0,1-5-1 16,-1-3 9-16,2-3 7 0,0-6 7 0,-1-1 5 15,4-8 5-15,-3-1 5 0,1-5-2 0,3-1 0 16,-4-4-1-16,-4-3 3 0,-1-2-3 15,-4-1-1-15,-2-1-7 0,-3-1-6 0,-4-2-6 16,-3 3-7-16,-3-1-4 0,-2 2-7 0,-1 4-11 16,-2 4-20-16,1 0-28 0,1 2-38 15,0 3-46-15,-1 5-51 0,4-1-50 0,-3 2-145 16,4 3-60-16,1-1-7 0,0 2 22 16,8-2 41-16</inkml:trace>
  <inkml:trace contextRef="#ctx0" brushRef="#br0" timeOffset="314387.9419">13238 14633 106 0,'4'7'299'0,"1"-2"24"0,-2-5 22 16,8 0-90-16,3-2-84 0,0-1-50 15,5 0-29-15,2-4-22 0,-2 3-21 0,4-4-17 0,-2-1-16 16,1 4-30-16,0-1-37 0,-6 0-124 15,-3 0-104-15,-2 0-54 0,0-2-24 0,1 1 4 16</inkml:trace>
  <inkml:trace contextRef="#ctx0" brushRef="#br0" timeOffset="315837.7643">14241 14436 254 0,'4'1'289'0,"-3"2"18"0,0-2-52 16,2 1-82-16,-3 0-51 0,1-2-31 0,1 1-24 15,-1 1-15-15,1-1-15 0,-1-1-14 16,4 0-9-16,-1 2-3 0,6-1-4 0,-2-1-1 15,14 3 4-15,-10-1-6 0,0-1-2 16,2 0-1-16,-1-1 0 0,-1 0 0 16,0 2 1-16,-2 0 1 0,1 1 0 0,0-1-1 15,-2-2-1-15,-1 2-2 0,4-1-1 0,-3-1-11 16,0 0-16-16,1-1-23 0,-3-1-82 0,0 0-108 16,-4-5-58-16,-1 3-20 0,3-2-1 0,-2-2 13 15</inkml:trace>
  <inkml:trace contextRef="#ctx0" brushRef="#br0" timeOffset="316071.6604">14206 14620 54 0,'-7'9'268'0,"1"-1"16"0,4 0 0 16,2-3-70-16,2 0-84 0,4-1-49 0,3-1-24 15,2-3-12-15,2 0-4 16,5 0 0-16,-2-3-9 0,5-1-3 0,-2 1-5 16,1-2-3-16,-4 3-2 0,-1 2-12 0,0-2-5 15,-1 1-6-15,-1-3-13 0,-4 3-20 0,0-3-71 16,-5 4-114-16,-4-3-57 0,-4-1-29 0,-2 1-5 16,-1-4 10-16</inkml:trace>
  <inkml:trace contextRef="#ctx0" brushRef="#br0" timeOffset="318699.6746">14850 14827 235 0,'0'0'291'0,"0"0"17"16,0 0-43-16,0-3-92 0,2-1-61 0,0-4-31 16,2 1-16-16,3-6-3 0,2-3 4 15,2-2 5-15,-1-4 9 0,7-3 5 0,-4-4 2 16,1-3-2-16,0 0-7 0,-1-3-12 0,1 0-8 15,-4-1-8-15,-2 3-5 0,-1 2-2 16,-2 3 0-16,0 4 3 0,-2 5-1 0,0 3 0 16,1 2 0-16,-4 5-5 0,1 1-7 15,1 4-7-15,-2 1-10 0,0 3-9 0,0 0-4 16,0 3-9-16,0 1 3 0,1 1 1 0,-1 3 2 16,3 1 1-16,-3 1 2 0,1 4 6 0,2-1-3 15,-1 2 1-15,-2 3-1 0,2 0 1 0,0 1-2 16,-1 1 0-16,0 1-1 0,2-4-1 0,-3-1-2 15,3-1-1-15,0-2-1 0,-1-2-2 16,4-2 0-16,0-3-1 0,3-1 1 0,0-5-2 16,3-5-2-16,1-1-1 0,0-3-1 0,0 0-4 15,1-3 0-15,-2-3 1 0,0-1 3 16,-2-2 1-16,-3-4 1 0,-1 3 2 0,-2-1 2 16,2 1 2-16,-3 0-1 0,0 0 1 0,-3 5 1 15,3 2 1-15,-1 1 1 16,-2-3 5-16,0 10-3 0,0 3 0 0,0 1-2 0,0 1-2 15,1 3 0-15,-1-2 1 0,2 3 4 16,0 2 0-16,2 4 6 0,0 1-3 16,-4 2 7-16,4 3 6 0,0 2 0 15,-3 1 2-15,1 4 9 0,1 0-2 0,0 2-14 16,-3-1-6-16,1-1-6 0,1-1-5 0,-1-4-14 16,0-1-3-16,-1-3-5 0,3-3-17 0,-2-3-14 15,3-4-20-15,-1-4-23 0,5-4-18 0,0-3-13 16,3-3-9-16,-3-5-2 0,1-3 9 0,1-3 12 15,-2-1 17-15,12-28-60 0,-11 20 103 16,-5 2 10-16,5 2 9 0,-4 0 12 0,0 0 14 16,-4 4 16-16,0-13 45 15,-2 20 1-15,-6-11 180 0,3 20-142 16,1 4 2-16,2 1-3 0,-4 1-1 16,3 5-1-16,0 1-3 0,-1 5 3 0,3 0-3 15,0 5 0-15,0-2-4 0,0 2-5 16,0 2-3-16,0 0-5 0,-1 0-8 15,1 1-7-15,1 0-9 0,4 1-7 0,2-3-10 16,-3-2-8-16,4 1-5 0,-1-3-5 0,1-2-5 16,0-3-2-16,1-2-1 0,2-4-1 0,1-1-2 15,-1-4-1-15,-1-1-3 0,2-3-4 16,-2-1-3-16,-1-3-1 0,-5 2 0 0,2-1 4 16,-3-1 4-16,-3 3 2 0,0 1 5 0,-3 3 3 0,-3 0 1 15,0 3 1-15,-4 3 0 0,-1 4 1 16,-3 2 1-16,0 2 0 0,1 2 1 0,2 0 0 15,0 2 0-15,3-2-2 0,-1-1-2 0,5 1-1 16,1-1-1-16,5-2-1 0,2 0-1 0,6-1-3 16,2-1-8-16,2-4-16 0,3-1-32 15,3-3-44-15,4-5-52 0,0-2-81 0,-2-3-138 16,2-4-60-16,-2-1-10 0,6 3 22 0,-5-1 43 16</inkml:trace>
  <inkml:trace contextRef="#ctx0" brushRef="#br0" timeOffset="319338.4112">15809 14272 90 0,'5'3'283'0,"-4"2"14"0,1 1 13 0,-1 3-91 16,2 1-82-16,2 3-41 0,-2 4-16 0,2 1 3 16,2 0-1-16,-1 4-4 0,-2 2 0 0,3-1-3 15,-3 3 3-15,3-2-20 0,2 1-10 16,-5-1-11-16,2-1-11 0,0-4-8 0,-2-1-15 15,0-3 2-15,4-3-1 0,-4-1-1 0,2-3 0 16,-2-6 2-16,1 1 0 0,1-6-1 16,1 1 1-16,2-5 0 0,-1-2-2 0,-1-2-1 15,2-2-1-15,1-2 0 0,-4 0 0 0,-1-5-2 16,-3 3 1-16,2-3 0 0,-2-1-1 16,0 3 0-16,-2 0 0 0,-2 3 1 0,0 2 1 15,2 2-1-15,-4 1 0 0,4 2-8 0,0 2 2 16,0 1 3-16,0 3-2 0,0 2 2 0,0 0 2 15,4 2 10-15,6 8 2 0,-2-5-6 16,0 5 0-16,1 0 4 0,1 1 3 16,1 2 2-16,-3 1 4 0,-3 0 3 0,5 3 1 15,-2 1-2-15,-1 1-3 0,-2 1-3 0,1 1-4 16,-3-1-4-16,-1-2-2 0,4-2 1 16,-6-2-3-16,1-2-1 0,1-2 0 0,-1-2-1 15,0-4 1-15,-1-4-2 0,4 0 1 0,0-6 0 16,-1 0 3-16,2-4 2 0,-1-2 2 0,0-5 2 15,0-2 5-15,0-4 5 0,2-3 1 16,-3-3 2-16,-2 0 1 0,3-3-1 0,-1 3-7 16,-2 0-5-16,1 3-3 0,-1 3-4 0,0 0-4 15,2 6-4-15,-1 4-4 0,-1 1-15 16,-1 5-8-16,2 4-20 0,-2 3-37 0,3 1-48 16,-6 7-147-16,-5-1-87 0,0 0-45 0,-7 2-6 15,1 2 22-15</inkml:trace>
  <inkml:trace contextRef="#ctx0" brushRef="#br0" timeOffset="328158.9694">11101 15138 43 0,'-1'8'267'16,"0"-1"16"-16,-1-2 15 0,-2-1-80 0,1-3-86 15,2 2-49-15,0 1-26 0,0-2-17 16,-1-2-12-16,0 3-7 0,-2-1-6 0,3 1 0 0,-3 0-1 15,-1 1 0-15,2 2 0 0,-1-1 2 0,-1-1 3 16,3-1 4-16,0 0 2 0,2-2 8 16,0 3 8-16,0-4 10 0,0-4 10 0,0-3 8 15,2-5 5-15,0-3-2 0,8-27 54 16,-8 15-77-16,4-34 24 16,-4 27-45-16,-1-1-4 0,-1-3-3 0,0 2-4 15,-1-3-3-15,-2 3-5 0,-2 2 0 0,2 0 4 16,-1 5 5-16,-2 3 8 0,0-20 54 15,4 28-27-15,-1 6 1 0,0 2-4 0,3 5-6 16,-2 1-9-16,2 3-13 0,0 2-8 0,2 6-8 16,-2 0-2-1,3 3-2-15,8 34 7 16,5 15 4-16,-10-37-8 0,1 0 0 16,1 6-2-16,-1-2-1 0,2 1 0 0,-1-1 0 15,0 0-2-15,0-1-1 0,-1-2 1 0,0-2 0 16,-2-3 0-16,3-5-2 0,-5 1 2 15,4-4 0-15,-4-2 0 0,-2-4 2 0,3-1 1 16,0-4 2-16,-1-4-2 0,5-11 5 16,-3 4-4-16,0-3 0 0,-2-2-2 0,1-1-2 15,-2 0-2-15,0-2 0 16,4-15-4-16,-5 21 3 0,2-5-2 0,-2 12-2 16,-1 3-2-16,3 4 0 0,-2 0 1 15,3 4-2-15,-1 4 4 0,4 1 5 0,0 6 2 16,-1 0 0-16,1 4-1 0,2 1 0 0,-2 1-1 15,2 1-4-15,-1 2-18 0,2-1-35 16,0-2-53-16,1-2-65 0,-4-2-172 16,0-8-90-16,-2-4-32 0,0-7 10 0,3-10 39 0</inkml:trace>
  <inkml:trace contextRef="#ctx0" brushRef="#br0" timeOffset="330025.2779">13589 14159 1 0,'5'4'264'16,"-4"-3"20"-16,1 1 11 0,3-2-67 0,-4 2-95 0,1-2-59 15,1 2-34-15,0-1-21 0,2 1-9 16,-1-2-5-16,1 3 0 0,0-1 1 15,1 0 3-15,4 3 7 0,-2 2 6 0,0 1 13 0,3 1 15 16,1 3 14-16,0 3 14 0,0 3 11 16,1 3 10-16,1 0 3 0,0 3 0 0,0 3-4 15,0 3-6-15,-2 1-13 0,1 2-10 0,1 4-14 16,0 2-14-16,1 2-11 0,-2 3-9 16,-4 4-7-16,1 2-8 0,-6 2-6 0,-4 7-4 15,0 0-4-15,-5 0-3 0,4 0-7 16,-5-1-9-16,-1-1-9 0,-6-2-9 0,1-4-10 15,0-1-16-15,-2-5-21 0,2-4-23 0,-2-7-26 16,-1-4-98-16,1-6-86 0,-2-6-35 0,2-3-1 16,-3-6 19-16</inkml:trace>
  <inkml:trace contextRef="#ctx0" brushRef="#br0" timeOffset="331818.5657">8280 15916 277 0,'3'-5'322'0,"-3"0"17"16,0 0-32-16,0-1-111 0,0 2-68 0,0 1-48 0,0 0-27 15,2 3-16-15,-1-4-11 0,-1 3-6 0,2 1-1 16,4 1 3-16,-2 3 10 0,2-1 10 15,3 4 12-15,-2 2 12 0,2 5 11 0,-1 2 6 16,1 2 3-16,-2 6 1 0,1 0-7 0,2 3-8 16,2 4-13-16,-3 1-12 0,-1 4-11 0,1 0-11 15,0 3-8-15,-2-3-6 0,2 3-3 0,-1-3-3 16,1-4-3-16,-2-1-2 0,0-4 0 0,1-3 0 16,-4-2-2-16,6-5-1 0,-5-2 1 0,0-1 0 15,0-5 0-15,-2-1-1 0,0 1 2 16,-2-4 1-16,3 0-1 0,-4 0 1 0,3-5-2 0,-2 0 0 15,-1 0-4-15,-1 1-7 0,-2 0-8 16,3-2-15-16,-4-2-15 0,2-3-15 0,-2-1-19 16,3 0-18-16,-3 2-14 0,1-2-12 0,2-3-11 15,-2 0-28-15,-1-1-78 0,-6-4-65 0,6-2-22 16,-5-2-2-16,1-2 13 0</inkml:trace>
  <inkml:trace contextRef="#ctx0" brushRef="#br0" timeOffset="332085.4121">8378 16101 267 0,'-5'-14'317'15,"2"0"23"-15,-1 2-34 0,-1 0-91 0,2 1-67 16,-2 0-40-16,5-1-27 0,0 2-19 0,6-4-14 16,1 2-9-16,2-1-5 0,5-1-1 0,-1-1 4 15,3 1 2-15,1 2 6 0,4-1 5 0,0 3 6 16,4 2 5-16,0 4 3 0,-1 1 3 16,1 3 9-16,-1 3 4 0,-2 2 2 0,-1 5 8 15,-4 0 9-15,-1 5 3 0,-4 2-3 0,-1-1-6 16,-3 4-8-16,1 19 37 0,-9-20-84 15,-3-1-14-15,-2 0-7 0,0-1-5 16,-3-2-4-16,-3-2-3 0,0-1-4 0,1 1-2 16,-4-5-6-16,0-1-4 0,3 0-11 0,-2-1-20 15,0-4-21-15,2 2-32 0,-1-3-38 0,0-2-34 16,0-4-29-16,0 1-23 0,4-4-13 0,2 1-17 16,2-3-68-16,0 3-55 0,0 1-7 0,4-1 16 15,6-2 22-15</inkml:trace>
  <inkml:trace contextRef="#ctx0" brushRef="#br0" timeOffset="332534.7764">9351 15991 163 0,'-2'4'318'0,"2"-6"28"0,-2 0 5 16,2-1-91-16,0 2-85 0,2 1-51 0,0-1-37 16,1 1-21-16,1 0-12 0,2-3-11 0,2 3-4 15,2 0-3-15,3 0 0 0,0 0-3 0,2 0-3 16,2 3-2-16,-1-2-6 0,3 0-2 0,0 2-6 16,-2 1 0-16,2-1-2 0,-2-1-1 15,1 0 0-15,-5 1-3 0,1-3 1 0,0 3-3 16,-3-3-1-16,-1 2-5 0,1-2-3 0,-3 0-3 0,-3 0-13 15,1-2-21-15,-2 2-26 0,0-3-36 16,-4 0-44-16,-4-1-128 0,3 1-75 0,-6-1-25 16,3-1 3-16,-3 0 25 0</inkml:trace>
  <inkml:trace contextRef="#ctx0" brushRef="#br0" timeOffset="332797.6191">9390 16162 257 0,'-5'8'328'0,"2"-1"23"15,-1-3-18-15,3 1-111 0,-1-3-76 0,2 1-47 0,2-3-29 16,3 0-13-16,2 0 7 0,3 0-3 0,2-2 6 16,2-1 8-16,3 2 3 0,4-3 0 15,-1 3-14-15,2 0-6 0,-1 2-7 16,1 0-9-16,3-2-11 0,-1-2-11 0,-2 0-7 0,0 0-4 15,-2 2-3-15,1 1-3 0,0 0-2 0,-5 0-4 16,0 0-23-16,0-2-40 0,-5-1-53 0,1 0-76 16,-4-1-145-16,-1-4-75 0,2-1-20 15,3-4 18-15,3-2 39 0</inkml:trace>
  <inkml:trace contextRef="#ctx0" brushRef="#br0" timeOffset="340780.9162">7706 16180 261 0,'0'0'291'0,"-1"0"14"0,-3-1-54 0,1-1-92 16,2 2-51-16,-5-1-29 0,4-1-11 0,-2 1-1 15,-1-2 1-15,1 1 2 0,-3-1 4 16,5 0 3-16,-4 2-3 0,4-2-4 15,-2 0-7-15,-1 0-5 0,2-1-13 0,-1 1-10 16,0 3-8-16,0 0-7 0,1 0-10 0,-2-2-4 16,0-3-2-16,0 0-3 0,1 1-2 0,-4 1 1 15,3-2 2-15,-3 3 0 0,0-1 3 0,-1-2 3 16,-2 4 4-16,3-4 5 0,-3 2 4 16,-2-1 7-16,-11-4 32 0,7 5-30 0,2-1-2 15,-5-2-6-15,-1 2-2 0,-1-3-6 0,-3 3-4 16,0 0-3-16,-4-3-3 0,-1 0-4 15,-3 1-1-15,-47-6-7 0,33 6 5 0,1-2 1 16,-5 4 2-16,-1-4 0 16,-59-4 4-16,55 7-3 0,-59-8-4 0,55 6 0 15,1 2 1-15,0-1-3 0,-2-1 1 0,2-1 0 16,-2 1 2-16,1-3-1 0,-3 2-1 16,1-1 1-16,-1 0-1 15,-129-17-11-15,124 19 14 0,1-1 2 16,-140-12 15-16,140 16-11 15,2-2 1-15,-3-1-2 0,4 2 1 0,-4 0-3 0,2 0 0 16,-1-1 1-16,2-2-2 0,-3 1-2 16,3 0 0-16,-3 0 1 0,2-3-2 0,-1 2-1 15,1-2 1-15,-2 1 1 16,-46-12-2-16,-49-17-10 0,107 26 8 16,2-1-2-16,3 1 7 0,3-1-2 0,-4-3-1 0,3 0-1 31,-3 2 1-31,-198-59-10 0,203 59 13 15,-2 2-1-15,-45-14 1 0,47 13 1 16,-2 3 1-16,-48-14 3 0,49 10-4 16,0 4 2-16,-104-14 0 15,100 15-2-15,1-6 4 0,0 1-3 0,0 2 0 16,0-1 2 0,-2 2-1-16,-100-19-6 0,102 18 4 0,0 4-1 15,0 1-1-15,0 0-1 16,-52-4-4-16,51 7 2 0,3-2-1 0,-51-8-3 15,52 8 4-15,-2 1 0 0,3-2 1 16,3-1 3-16,-1 3 1 0,5-4 1 16,0 0 2-16,2-2 1 0,3 2-7 0,3-3 2 15,2 0 3 1,-50-25 11-16,36 8 2 0,22 15-14 16,3 1 1-16,-32-32 6 0,36 31-7 15,-2-2 1-15,2 1-1 0,-2-2-1 16,4 1 1-16,-4-1 0 0,4 3 2 0,-3-4 0 0,0 0 0 15,-3 0 1-15,-1-1 0 0,1-1-1 16,-3 0-2-16,0-3-1 0,-1 2 1 0,-1-1-2 16,1-2 0-16,1 2 1 0,-2-1 0 0,4 0 0 15,0-4-1-15,4 2 0 0,-1-3-1 16,1 1-1-16,0-2-2 0,2-1 0 16,1 0 0-16,-1 1 1 0,2-3-2 0,0 0 2 0,1 2 2 15,-2-1 1-15,2-2-1 0,0 0 1 0,0 1 0 16,0-1-2-16,-3 2 0 0,1-1-3 15,0 2 0-15,-2 1 5 0,3 0-3 0,-4 0-1 16,1 0-1-16,0 1 1 0,-2-2 2 16,1 4-6-16,-1-2 1 0,0 0 1 0,1 1 1 15,-2 0 1-15,2-1 0 0,0 0 2 0,-2 0 2 16,1-1 2-16,0 1 1 0,-3-4-1 16,4 3 3-16,0-2-2 0,-3-1 0 0,6 1-1 15,-3-1-1-15,1 0 2 0,3 2-4 0,1-2 0 0,0-1 1 16,3 0-1-16,-12-32-1 15,13 33 2-15,2 1 0 0,-4-1 1 0,4 2 0 16,-2 2 4-16,-1-1 0 0,2 0-1 0,1 3-3 16,-1-2 0-16,-1 0 1 0,-1 1-5 15,1 0 2-15,-1-1 0 0,0 1 1 0,-2 2 0 16,2-1-1-16,1 2 0 16,-1-2 0-16,-1 1-4 0,4-4 0 0,0 6 3 0,0-2-4 0,0-2 3 15,2 4 0-15,0-2 3 0,0-2 1 16,1 4-3-16,2 0 2 0,2-2 0 0,1 1 0 15,0 1 0-15,-1-1-1 0,-1-1 1 0,0 1 1 16,-1 0-2-16,4 0-6 16,-2 0 0-16,0 0 3 0,-1-27-6 0,-1 26 6 15,0-2 6-15,-1-4-1 0,-1 2-4 16,0-1-1-16,2-2 18 0,0-1-8 0,0 0-6 16,-4-3 0-16,4 2 0 0,-1-1-1 0,1 0-17 15,0 0 11-15,0 3 5 0,0 2 5 0,0 2-1 16,-1 0 3-1,1-19 0-15,2-19 3 0,-2 45-5 0,4 0 0 16,-2 2-4-16,1 2 2 0,-1-1 0 16,1 2 0-16,0-1 0 0,-1-2 2 0,5 2 2 15,-4-5-2-15,1 2-2 0,2-1 0 0,-2-2 0 16,2 3 1-16,0-3 2 0,0 0-1 0,2 1 0 16,-4-1-1-16,2 1-2 0,-1 1 1 0,0-1-2 15,-1 1 1-15,1-1 9 0,-2 2-6 16,2-2 0-16,3 1-1 0,-2 0-2 0,0 1 2 15,2 0-10-15,0 0 5 0,-2 2 0 16,2-2 2-16,2 3 0 0,-2-1 1 16,-3 1 1-16,3 4-1 0,-2 1 0 0,0 0-1 15,0 3 1-15,2-3-4 0,-3 6 2 0,-2 3-2 16,2-2 1-16,3 2-1 0,-2 2 2 16,4-1 0-16,0 2 1 0,3-5 4 0,2 3-2 15,4-6-1-15,-1 1 3 0,8-5-1 16,0 3 0-16,5-3-2 0,0-3 2 0,5 2-1 15,-1-3-1-15,1 3 0 0,2-1 0 0,-6 1 0 0,2 2-1 16,0 1-1-16,-2 0 2 0,1 3-1 16,-3 0 0-16,-1 0 0 15,3 2-1-15,-3 0 1 0,0-1-1 0,-2-1 1 0,-2 1 0 0,0 1 0 16,-3-3 0-16,1-1 3 0,-3 2 1 16,-1-3-1-16,1 3 4 0,-3-1 1 0,2-3 1 15,-3 2-1-15,0 0-3 0,-2 0-1 16,-2-1-2-16,3-2 0 0,-4 5-2 0,3-1 1 15,-4 0 0-15,1 1 0 0,0-1-2 0,0 5 0 16,0-1-2-16,-1 0-1 0,-1 0-1 16,-1 3 2-16,-2-1 1 0,0 0 0 0,-3 2 0 15,3 0 3-15,-3 0 0 16,0 0 1-16,-3 0 3 0,0-3-2 16,0 3 1-16,0 0 3 0,0 0-3 0,-2-2 0 15,1 0-1-15,-1 1-1 0,1-1-1 0,-3 0-1 16,2 2-1-16,0 0-6 0,-1 0-12 0,-1-3-28 15,0 1-49-15,-4-1-59 0,-5 3-160 0,-1-4-82 16,-5 1-31-16,-19-12-386 0</inkml:trace>
  <inkml:trace contextRef="#ctx0" brushRef="#br0" timeOffset="341013.7864">1139 10190 250 0,'-4'3'323'16,"0"1"13"-16,4-1 178 0,0-1-407 0,4-2-49 15,3 0-27-15,5-2-9 0,2 0-1 0,5-1 1 16,2 1 5-16,5-1 8 0,1 3 7 0,4 3 7 16,0 1 4-16,1 2 7 0,-2 4 7 0,-2 3 3 15,-2 5 1-15,-5 1 3 0,1 3-1 0,-6 1-8 16,-4 2-9-16,-7 4-8 16,-1-2-8-16,-8 2-14 0,0-1-8 0,-6 0-7 0,1 0-5 15,-1-2-7-15,0-3-14 0,2 3-24 0,2-6-35 16,4 0-49-16,-1-6-84 0,6-2-138 15,1-5-63-15,8-4-17 0,7-8 15 0,5-3 39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37:09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 5473 167 0,'2'-3'234'16,"0"1"-22"-16,3-3 81 15,-4 0-221-15,-1 2-32 0,0-2-17 0,0 3-8 0,0-3-4 16,-1 3-1-16,-1 2-3 0,-1-3 0 16,3 3-3-16,-2 0-2 0,2-2-1 0,0 0 2 15,0 1-3-15,0-1-2 0,0 0 0 0,0 2 2 16,2 0-2-16,-2 0 2 0,0 0 0 0,0 0 3 16,0 0-2-16,0 0 0 0,0 0 0 15,0 0-2-15,0 0 0 0,0-1 1 16,3 1-1-16,-1-2 0 0,-1 2 1 15,1 0 4-15,-1 0-2 0,-1 0-3 0,1 0 1 0,2 0-1 16,0 2 2-16,-2 1-5 0,6 0 1 16,-1-1 2-16,-1 0-2 0,0 1 5 0,1-1-3 15,-1 1-2-15,1 1 3 0,3-4 2 0,-3 3 1 16,1-1-5-16,1 0-1 0,-2-2 4 0,2 1-2 16,0 3-5-16,-1-1 3 0,1-2 2 0,0 0 2 15,1 2-1 1,24 5 8-16,-25-5-7 0,-1 0 0 15,3 1 0-15,3 1 1 0,0 1-2 0,1-4-2 16,-1 5-1 0,27 1-1-16,9 1 3 0,-19-2-1 0,0-4 2 0,2 2-1 15,2-4 1-15,0 1-2 0,-2 0-1 16,0 1 1-16,-1-3-1 0,-3 2 2 16,-4 1-2-16,-1 0 3 0,-1-3-1 0,-3 1 0 15,-1 2-1-15,-3-2-1 0,2 3 2 0,-4-1 1 16,1-2-9-16,-3 1 5 0,-1 2 4 0,-2-3-2 15,0 2 0-15,1 1-3 0,-4-3 13 0,1 3-4 16,-2-4-1-16,0 3 4 0,0 1-4 16,2-1 1-16,0-1-4 0,4-2-8 0,-3-2-60 15,-4 0-90-15,1-1-45 0,-7 1-25 16,-1-1-11-16</inkml:trace>
  <inkml:trace contextRef="#ctx0" brushRef="#br0" timeOffset="70255.2852">7736 12183 52 0,'14'-44'442'16,"-10"-7"-125"15</inkml:trace>
  <inkml:trace contextRef="#ctx0" brushRef="#br0" timeOffset="235076.8559">17781 8772 23 0,'0'0'229'15,"0"0"3"-15,3 0-17 0,-2 0-32 0,-1 0-41 0,0 0-51 16,0 1-24-16,0 1-13 0,0 0-7 0,0-1-4 16,0-1-4-16,0 0-3 0,-1 0-5 15,1 0-5-15,0 0-5 0,0 0-4 0,1 0-3 16,-1 0-2-16,0-1-1 0,0 1 1 0,0 0 0 15,2-2-1-15,-1 0 4 0,1 2 3 16,1 0 6-16,2-1 6 0,-2-1 6 0,2 0 2 16,-1-1-3-16,4 1-1 0,-1-1-4 15,0-1-4-15,1 4-7 0,1 0-5 0,-1-3 0 16,0 3-5-16,-1-2-3 0,0 0-4 16,0 2 1-16,2 0-3 0,1 0 0 0,-2 0-3 15,0 0 0 1,9 0-19-16,-8 0-89 0,-7 0-16 0,-2 0-126 0,-1 0-66 15,-4-1-22-15,0-1 4 0,2-1 22 0</inkml:trace>
  <inkml:trace contextRef="#ctx0" brushRef="#br0" timeOffset="235413.9518">17847 8855 229 0,'3'1'251'0,"0"-1"-23"15,-2 1-46-15,3-1-57 0,0 1-52 0,-2 1-27 16,0-2-15-1,4 0 16-15,-4 0-28 0,4 3 1 0,-1-3-3 0,0 3 3 16,0-1-6-16,2 1 6 0,-3-2 3 0,3 1-2 16,0-1 2-16,-1-1-1 0,11 0 15 15,-10-1-26-15,2-2-1 0,1 1 0 0,0-2-7 16,1-1-3-16,-2 1-5 0,-1-2-13 16,-3 0-19-16,3 0-69 0,-2-1-101 15,-4 0-54-15,-2-1-24 0,0 1-3 0</inkml:trace>
  <inkml:trace contextRef="#ctx0" brushRef="#br0" timeOffset="236430.9445">18229 8681 245 0,'2'0'281'0,"0"2"16"16,2 0-57-1,-3 1-92-15,3 7 42 16,3 5-136-16,-4-7-34 0,1-1-2 16,-3 1-3-16,6 16 12 0,-3-12-9 0,0-1 1 15,-3 2 0-15,3-4 7 0,0 1-3 0,-1-1-3 16,-2-2-15-16,-1 2 1 0,0-2-1 15,0-1-2-15,0-2 0 0,1 2 2 0,2-1 7 16,-3-2-4-16,0 1-3 0,0-3-4 0,0 3 0 16,0-3-2-16,0 1 2 0,0-1 0 0,0-1 0 15,0 0-1-15,0 0-1 0,0 0 2 0,0 0-2 16,0 0-7-16,0 0 4 0,0 0 5 31,0-1-1-31,0-26 11 0,1 16-16 16,1 1-2-16,0-1 5 0,-2-2-1 0,0 3 1 15,2-1 2-15,1 2 1 0,-2-2-1 16,1-1-4-16,0 3-2 16,2 0 2-16,1-9 1 0,-2 11 3 0,1-1 0 15,5-2 7-15,-8 6-8 0,2 1 2 16,0-2 1-16,2 1 3 0,-1 1-1 16,-2 3 1-16,2 0-1 0,-3 0-4 0,2 3-1 15,0-3 4-15,-2 0 0 16,3 4 5-16,0-1 1 0,-4-1 2 0,4 6 4 0,0-1-2 15,-3 1-1-15,4 1-1 0,-1 2 4 16,0-3 5-16,0 4 0 0,0 0 4 0,-3-2 1 0,1 0 1 16,3 1-2-16,-4-2-4 15,6 9 10-15,-2-3-10 0,-5-9-16 0,2-2 0 16,-1 1-2 0,3-1-4-1,-2-3 0-15,3-3 5 16,-5-1-2-16,3-2-1 0,-2 2-5 0,1-2-1 15,0 0 2-15,-1-2-1 0,4-6-3 16,-2 4 7-16,-1 0 2 0,5 0-1 0,-3 1-1 16,0-2 3-16,2-4 0 0,0 6-1 15,-2-4 0-15,4 2 1 0,-4 3 1 16,3-2 0-16,3-6-1 16,-5 10 2-16,6-7 8 0,-4 7-3 0,-2 0 2 15,0 2 3-15,0 3 3 0,0 0 5 16,-1 1 7-16,11 7 44 0,-11-4-34 0,1 4-1 15,1 1-2-15,1-1-4 16,2 11 18-16,-2 3-13 0,-2-10-23 16,-2 0-3-16,2 0 0 0,0-4-4 0,0 4-1 15,-3-3-2-15,3 8-5 0,0-12-6 16,-4 0-7-16,2-1-11 0,1 1-12 0,-3-2-17 16,4 1-21-16,-3-3-23 0,4 1-19 15,-3-2-18-15,-2-2-38 0,-1 2-92 0,4-3-58 16,-4 3-16-16,0 0 2 0</inkml:trace>
  <inkml:trace contextRef="#ctx0" brushRef="#br0" timeOffset="236734.6488">18957 8811 117 0,'4'-2'303'0,"-1"2"20"16,-2-1 12-16,0-1-95 0,2 1-88 0,-3-1-50 15,0 0-39-15,0 2-22 0,0 0-16 16,2 0-12-16,-1 0-7 0,-1 0-5 15,8 7-15-15,-7-6-14 0,2 1-21 0,0 2-52 16,-3-3-124-16,0-1-64 0,-3 0-24 0,0 0-3 16,2-2 10-16</inkml:trace>
  <inkml:trace contextRef="#ctx0" brushRef="#br0" timeOffset="237652.7375">19351 8681 69 0,'0'0'248'0,"0"-7"20"16,0 2-34-16,0 1-53 0,-2-2-63 15,1 2-54-15,-6-14 59 16,6 12-83-16,-4 0 2 0,3 1 11 0,1 0-7 0,-4 0-8 16,-1 1-10-16,3-1-5 0,-2 2-6 15,2-2-11-15,-1 2 1 0,-1-1 0 0,2 2 1 0,-3 2 2 16,2-1-3-16,0 1 10 0,0 0-6 16,0 0 3-16,-2 0-1 0,4 1 1 15,-3-1 1-15,1 2-2 0,-1 1 0 0,0-1-2 0,2 5-2 16,0-2-6-16,-1 3-3 0,3 1 0 15,-2-1 0-15,0 1-2 0,-1 10 0 16,3-9 4-16,-1 2-1 0,1 0 0 16,1 1 1-16,0-3-1 0,0 2 1 0,0-1-1 0,0 1-1 15,0-4 0-15,0 1-1 0,1 1 1 16,1-3-1-16,-1-1 0 0,0 0 1 16,-1-1 0-16,3-1 2 0,0 1-3 0,0-2 0 15,-1 1 1-15,4-3-1 0,-3 2-1 0,2 1 1 16,0-3 0-16,3-2 0 0,-5-1-5 15,3 0 3-15,-2 1 1 0,4 1 2 0,-1-2 0 16,-1 0 0-16,1-3 4 0,-2-1-4 0,3 0 1 16,-1-1-1-16,0-2-1 0,1 1 2 0,-2-2-1 15,0-2 1-15,1 1-2 0,-4-3 0 0,3 3 1 16,-3-1-4-16,2-1 3 31,12-55-6-31,-13 45 18 16,-4 17-7-1,1-9 52 1,-1 15-48 0,2 0-2-1,-1 0-15-15,-1 0 8 0,0 0 1 0,0 0 0 0,-1 0 1 16,1 0-1-16,0 2 3 16,1-1 0-16,6 12 14 15,-5-6-7-15,1-2-1 16,-1 4 2-16,5 7 13 0,-4-7-12 0,0 0-4 15,2 0 0-15,-3-1-2 0,4 0-1 0,-3 3-4 16,2-1 1-16,-2 0-2 0,1-2-1 0,1 0-2 16,-3-3 2-16,1 3-1 0,1-1-6 0,-3 1-7 15,2-1-9-15,1 7-72 16,0-11 15-16,-5 7-313 0,-4-5 88 16,-4 1-18-16,-9 9-306 0</inkml:trace>
  <inkml:trace contextRef="#ctx0" brushRef="#br0" timeOffset="251116.4473">20095 8702 78 0,'3'-2'244'0,"2"0"6"0,-3 2-27 16,1-1-51-16,-1-1-55 0,-2 2-45 16,3-2-24-16,-3-1-12 0,0 3-7 0,2 0-3 15,-1 0-1-15,-1 0-2 0,0 0-1 0,-1 0-1 16,-1 0 0-16,-1 0-1 0,3 0-1 15,0-2 2-15,0 0-1 0,3 1 2 0,-1-1-2 16,-1 0-4-16,2-1 4 0,2 1-3 0,1 0 0 16,1-1-2-16,-2 0-1 0,3 0 3 15,-2-1-1-15,3 2 1 0,-2 1-3 0,3-1 0 16,0 1 0-16,-1 1-6 16,3 0 0-16,-1 1-3 0,0 1 1 0,3-1-2 15,-2-1 0-15,1 2-1 0,-1-2-1 0,-3 3 1 16,13-2 0-16,-11-1-1 15,5-1 3 1,5-8-49-16,-18 7 4 0,2 0-20 0,-1 0-46 0,-4 2-98 16,-6-3-69-16,-4 1-29 0,-1 1-7 15,0 1 8-15</inkml:trace>
  <inkml:trace contextRef="#ctx0" brushRef="#br0" timeOffset="251416.2702">20196 8753 96 0,'5'5'265'0,"-2"0"18"15,-2 0-18 1,5 2 25-16,1-1-184 0,-4-4-74 0,3 2-3 15,0-3 2-15,6 5 33 0,-5-4-29 16,2-2-3-16,0 0 0 0,-1 0-2 0,2 0-4 16,0 1-3-16,0-1-5 0,2-1-4 0,-4 1-5 0,3-3-2 15,-1 0-4-15,0 1-1 16,-1-1-5-16,10-1-45 0,-9 3-19 0,-1-1-96 16,-2 1-92-16,4-3-362 0,-2 1 306 15</inkml:trace>
  <inkml:trace contextRef="#ctx0" brushRef="#br0" timeOffset="252229.8104">20763 8545 173 0,'4'3'275'0,"-1"-1"12"0,2 1-28 0,-3 0-100 16,0 1-67-16,4 7-4 0,-3-4-62 15,1 4 4-15,-3-1-6 0,3 4-4 0,-2-2 2 16,0 1-2-16,-2 0-3 0,4 2-9 15,-2 0 5-15,0 2 2 0,-2-2 1 0,0-2 0 16,1 0 1-16,0-3 0 0,1 2-2 0,0-1 0 16,0-2-3-16,-2-2-2 15,0 1-2-15,1 1 6 0,-1-5-6 0,0-2-3 0,0 1 3 16,0-2-2-16,0-1 1 16,0 0 1-16,-1 0 2 0,1-1 1 15,0-2-1 1,-7-7 24-16,6 8-33 0,1-1-2 0,-2-3-2 0,0 1 3 15,0 1-1-15,0-5 0 0,4 0 0 16,0-1 1-16,4-19-2 16,-2 18 2-16,-1 3-1 15,6-14-4-15,1 3 0 0,-4 8 4 0,-1 4-1 16,0-1 1-16,3 1 0 0,-4 3-1 0,1-1 1 16,-1-2 1-16,4 5-1 0,-6-3 0 0,5 3 2 15,-2 2 2-15,1 0 0 0,-1 0-1 16,1 0 0-16,-2 0-1 0,4 0 0 0,-5 2 0 15,4 1 2-15,0 1 1 0,-2 1 2 0,1-2 3 16,-1 5 1-16,5-1-1 0,-5 2 1 16,0 0-1-16,2 1-2 0,-3-2-3 0,0 3 3 15,1-1 0-15,-2 1-1 0,3-2-2 0,-5 0 1 16,2-2-1-16,-2-2-1 0,2 0-4 0,-2 0 1 16,-1-2 1-16,2-3-1 0,-2 0 2 15,1-3-2-15,1-2 0 0,-1-2-2 16,0-1-4-16,-1 1-3 0,0-4-5 0,3 1-1 15,-1-3-1-15,-1 1 1 0,-1-2 3 0,2 1 3 16,0 0 3-16,3 0 1 0,-2-1 3 0,0 4 1 16,3-2 1-16,-4 3-2 0,4-1 2 0,2 2-1 15,-1 3-3-15,0 0 1 0,-2 1-2 0,4 1 3 16,-1 3 1-16,3 5 1 0,-2-2 1 0,0 2 0 16,1 0 0-16,0 3 3 0,0 1-2 15,-3 0 2-15,1 0 0 0,-1 4 1 0,-1-1 2 16,-4 1-4-16,4 2 1 0,-4-2-1 15,2 1 0-15,0-2-1 0,-4 1-3 0,1-3-18 0,1 1-31 16,0-4-86-16,-4 1-113 0,0-2-59 16,2-3-30-16,2 0 1 0,5-3 22 0</inkml:trace>
  <inkml:trace contextRef="#ctx0" brushRef="#br0" timeOffset="252939.1479">21774 8508 26 0,'0'-5'265'0,"-4"-1"16"0,2 0 14 0,-1 0-75 16,-5 1-93-16,4-2-55 0,-4 2-28 0,2 2-9 15,1-1-9-15,-4 3-4 0,4 1-3 16,-2 3-4-16,-2 2-1 0,1 2-5 0,0 3-1 15,0 2 0-15,-1 2 1 0,-1 6 2 0,1-3 6 16,2 6 0-16,2-3 0 0,-1 4 0 16,1-4-1-16,4 1-1 0,-2-1-5 0,3-1-3 15,3-4 1-15,-2 0-1 0,2-1-1 0,-1-4 0 16,1-3-3-16,4 2 9 0,0-9 2 16,3 0 2-16,0-2 1 0,2-5 1 0,-3-5 1 0,3 2-7 15,1-3-4-15,-5-2-4 0,3-1-2 16,-2 0-1-16,-2 0-1 0,-4-4 1 0,2 2-1 15,-4-3 0-15,-2 3 0 16,-4-1 0-16,-5-25-4 0,-7 4 2 0,7 20-1 16,2 2 0-16,0 0 1 0,-2 3 3 15,5 3 1-15,-2 0 5 0,0 5 5 0,1 0-2 16,-1 4 2-16,-1 1-2 0,1-1-2 0,3 6-4 16,0-1-4-16,1 3 2 0,-2 0-1 15,1 1 1-15,1 2 1 0,0 0 0 0,2 1 1 16,0 2-3-16,1-1 0 0,0 3-1 15,1-1 1-15,0 3-1 0,3-1 0 0,2 1 1 16,-1-1 2-16,1 3 1 0,3 0 1 0,-1 0 0 16,1-3 1-16,-2 0-2 0,3-1-1 0,-1-1 0 15,6-4-2-15,-2 0 1 0,1-1-1 16,-2-2 0-16,2-2-1 0,0 0-1 0,-3-2 1 0,-1-1-9 16,0-1-12-16,-2-2-15 0,-1 0-9 15,-1-2-23-15,-4-1-34 0,3 1-66 0,-4-2-89 16,-1 2-38-16,-1-4-19 0,-2 2 8 0</inkml:trace>
  <inkml:trace contextRef="#ctx0" brushRef="#br0" timeOffset="253304.9899">21878 8446 185 0,'3'-2'276'16,"1"1"14"-16,-3 1-48 0,2 0-73 0,-3 1-69 15,2 3-34-15,-1 1-21 0,0 0-9 0,4 5-11 16,-4 0 3-16,2 0 2 0,2 3-3 15,-4 1 1-15,2 2 0 0,0-2 2 0,2-1-5 16,-1 3-2-16,1-4 1 0,-2 3 2 0,3-1-4 16,-3-4-3-16,2 2 1 0,1-3-4 15,-3-4-4-15,2 3-7 0,-2-2-2 0,1-2 4 16,0 1-2-16,1-3-2 0,0 0 4 0,1-2-2 16,-1-4-2-16,0 1 0 0,-3-3 0 0,4-1 4 15,-4-2-3-15,2-2-1 0,-1 1 1 0,0-3-3 16,-1 1 1-16,2 0-5 0,0-3 0 0,0 2 1 15,0 0 0-15,0-1 2 0,0 2-1 16,2-1 1-16,-4 2 0 0,4 1 1 0,-5 1 2 16,2 1 0-16,1 0 2 0,-3 3 0 0,3 1-1 15,-2-3-2-15,2 6-1 0,-1-3-1 0,-3 1-3 16,2 3-2-16,0-1-2 0,-1 1-3 16,-1 0-12-16,0 1-14 0,-1 1-20 0,-3 1-23 15,3 0-50-15,-5-1-88 0,2 3-65 0,-3-3-24 16,-2 3-1-16,1-3 12 0</inkml:trace>
  <inkml:trace contextRef="#ctx0" brushRef="#br0" timeOffset="253675.1648">21649 8932 201 0,'1'5'261'0,"1"-2"-2"16,-2 1-46-16,5 1-70 0,-4-1-60 0,2 1-29 15,3-2-16-15,-2 1-5 0,5-3-5 16,-1 2-2-16,5-1 0 0,-1-2 4 0,5 0-2 15,3-2 1-15,4-1 1 0,-1 1-2 16,6-3-1-16,1 1-3 0,3-1 2 0,1 1-5 16,-3-2-2-1,33-7 20-15,26-11-5 0,-65 17-26 0,-6 0-5 16,-3 1-2 0,-1-1-3-1,2-11-378-15,-53 22-820 16</inkml:trace>
  <inkml:trace contextRef="#ctx0" brushRef="#br0" timeOffset="254294.8076">21932 9093 183 0,'-1'3'265'0,"-2"-2"9"0,-2 3-51 16,-4 1-77-16,-7 5-24 0,7-3-97 15,-2 1-10-15,0 1-5 0,0-1-2 0,2 2-4 16,0 3-1-16,-1-1 2 0,5-1-2 0,0 1 0 15,0 2-3-15,1-3 0 0,2 1 3 16,0-2-2-16,2-2 1 0,2 2 3 0,0-3 1 16,2-4 1-16,3 1 0 15,-1-3 0-15,6-2 1 0,0-3 6 0,-3 1-6 0,2-6 0 0,4-1-3 16,-2-3 2 0,-1-1-1-16,21-32 1 0,-25 32 1 15,-1-1-1-15,-3 2 0 0,0-3 1 0,0 2 8 16,-4-1-4-16,-4-1-3 0,2 2 0 0,-3-2-5 15,0 3 2-15,-4-2-7 0,3 2 7 16,-1-1 4-16,0 4 4 0,1 0 7 0,1 0 1 16,-1 3 2-16,0 4 1 0,2-2-2 0,4 3-6 15,-5 1-2-15,5 2-2 0,0 3-6 0,-1 0-3 16,0 3 0 0,3 25 9-16,6-6-1 0,-2-10 1 15,-3 0 4 1,12 42 34-16,-3-16-31 0,-5-20-15 0,2-2-1 15,-3 0-3-15,1-1 1 0,4-3 0 0,-2-1 1 16,-1-2-1-16,0-1-1 0,0 0 1 16,0-5-2-16,1-3 1 0,2-2-2 0,2-4-1 15,0-1 0-15,0-3-1 0,-3 1-3 0,-2-4-8 16,2-3-10-16,1 2-16 0,-3-3-17 0,1-1-15 16,-2-3-21-1,-2-4-40-15,14-45-804 16,-17 52 670-16</inkml:trace>
  <inkml:trace contextRef="#ctx0" brushRef="#br0" timeOffset="254585.6587">22166 8986 157 0,'0'-8'277'0,"0"-2"11"16,0 3-29-16,0 4-58 0,-2 0-68 0,2 1-48 15,0 0-26-15,0 2-18 0,0 2-14 0,0 1-8 16,0 2-6-16,0 2-2 0,0 3-1 0,0 2 4 16,4 0 5-16,0 1 2 0,-2 0 3 15,4 2 2-15,-3 2 3 0,2 1 1 0,1 1-1 16,-3 2-1-16,3 1-1 0,-2 1-5 0,0 0-3 15,1 4-5-15,4 21 7 0,-5-26-14 16,3 0-3-16,-2-5-1 0,2 0-5 16,-2-5 3-16,0-2-1 0,0-3-1 0,1-2 1 0,1 0 0 15,1-3 5-15,5-2-3 0,-5-3 1 16,0-1 0-16,2 1-1 16,1-2-1-16,6 0-4 0,-4 1-5 0,-8 4-4 15,0 0-10-15,-1-3-13 16,-1-1-18-16,-2-2-25 0,-1-1-50 0,-1 1-84 0,-2-2-73 15,-1-1-28-15,-1 1-4 0,0-4 9 16</inkml:trace>
  <inkml:trace contextRef="#ctx0" brushRef="#br0" timeOffset="254872.4857">22132 9250 136 0,'0'1'275'0,"0"-1"19"16,2 0 158-16,1-1-334 0,-2 0-40 0,1-2-21 16,1 3-13-16,2-2-5 0,19-4 42 15,-8 3-45-15,-1 0-4 16,36-6 33-16,-32 8-54 0,-1-3-3 15,0 1-2-15,0 3-5 16,-2-4 2-16,14-1-13 0,-18 2-15 0,-3-1-23 16,1-1-86-16,-5 2-110 0,-5-2-55 15,-3 2-24-15,0-2-2 0,-3-2 15 0</inkml:trace>
  <inkml:trace contextRef="#ctx0" brushRef="#br0" timeOffset="287618.3243">16645 15207 236 0,'2'1'259'0,"-1"0"-12"15,-1-1-47-15,1 2-67 0,-1-2-55 16,0 0-32-16,0 2-17 0,0-2-11 0,0 3-11 15,0-3 0-15,0 3 2 0,0-3 1 0,3 0 0 16,-2 0 1-16,1 0 1 0,-2 0 1 0,0 0 4 16,0 0 4-16,3 0 4 0,-3 0 3 15,0 0 5-15,0 0 3 0,0 0 1 0,0 0-1 16,0 0-2-16,0 0 0 0,0 0-3 16,0 0-5-16,0 0-1 0,0 0-4 0,0 0-3 15,0 0 15-15,0-3-17 0,0 3 0 16,1-3 1-16,-1 1 1 0,0 0 2 15,3 0 1-15,-2-3 0 0,4 1 0 0,1-1-1 16,-1-1-3-16,3 0-1 0,0 0-2 16,10-11 13-16,-9 10-15 0,0 0-1 15,2 1 0-15,-1 0 1 0,-1 0-3 0,1-2-2 16,1-2 0-16,11-15-12 16,-14 18 6-16,8-6 0 0,-6 7 2 15,-2 0 8-15,2 0-5 16,-2 1-4-16,5-4-3 0,-6 6-5 0,2-3-21 15,-8 6 1-15,1 0-13 0,0 0-13 0,-2 3-19 16,0-3-16-16,0 0-166 16,0 0 13-1,-5 0-54-15,-9 0-630 0</inkml:trace>
  <inkml:trace contextRef="#ctx0" brushRef="#br0" timeOffset="287928.6791">16806 15213 240 0,'0'8'275'15,"-2"0"4"-15,2-1-54 0,-1-2-70 0,-1 2-55 32,0-3-28-32,-2 6 74 0,4-9-108 0,0 1 1 0,0 0-2 15,0-2 1-15,4 0-1 0,-4-2 4 0,4 0 4 16,-3 1 3-16,7-3 47 0,-3 1-44 15,3 3-5 1,-2 0-4-16,9-7 26 0,-5 0-31 0,10-9 18 16,-10 7-34-16,2 1-6 0,-3 1-3 15,1-1-13-15,1 1 1 0,-3 1-8 0,-1-2 3 0,1 4 0 16,0-1-2-16,-1 0-6 0,-4 2-14 16,0 1-16-16,-2-3-120 15,-1 1 36-15,-1 1-100 0,-2-4-85 0,0 2-35 16,-4-3-4-16,0-1 14 0</inkml:trace>
  <inkml:trace contextRef="#ctx0" brushRef="#br0" timeOffset="288438.8108">16937 14898 198 0,'3'4'277'0,"-3"-1"14"16,1 1-46-16,3-2-77 0,0 3-65 0,-3-3-35 16,1 3-17-16,5-2-8 0,-3 1-4 0,0 3-6 15,1-3-1-15,2 2 1 0,-3 2-4 0,1 0-1 16,3 2-1-16,0 0-2 16,-3-2-2-16,-1 2 0 0,9 7 17 15,-4-8-22-15,-2-2 2 0,-2 1-1 0,4-2 1 16,-3 0 2-16,0-1-2 0,-1-1-1 0,-1 2-3 15,4-5-2 1,-4 2-4-16,8 3 19 0,-8-6-21 0,-2 0-2 16,0 0 0-16,0 0-1 0,0 0-2 0,-2 0-1 15,2 0-2-15,-1 0 2 0,2-1 2 0,-2-1 2 16,3 1 0-16,0-3 3 0,-2 2 3 16,2-4-10-16,-3 2 5 0,1-3 0 0,-2 1-2 15,0-2 0-15,1 0-1 0,-1 0 9 0,0-2-8 16,0-1 0-1,-4-23 2-15,1 22-7 0,2-10 2 16,-1 9-1-16,0 1-1 0,0 0 0 16,2 2 2-16,-1-1-1 15,1-1 1-15,-3-18 9 0,3 21-8 0,3 0 0 0,-2 2 0 16,1-1-2-16,-2 3-2 0,0-2-4 16,4 2-5-16,-4 0-13 0,1 2-18 0,-1-1-21 15,-1 3-22-15,-1-1-24 0,0 2-87 16,-4 0-96-16,4 0-38 0,-3 0-9 0,0 3 6 15,2-1 20-15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47:41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5402 15986 31 0,'5'-3'251'15,"-3"-1"15"-15,2 1-2 0,-4 0-71 16,2 0-80-16,-2 2-42 0,0-2-21 0,0 0-8 0,0 1-4 15,0 1-3-15,0-1-1 0,0 0-4 16,-2 1-5-16,2 0-4 0,-3-1-4 0,2 2-3 0,1-1-3 16,-2 1-1-16,2 0 2 0,0-2-2 0,-3 1 0 15,2-1 0-15,0 1 0 0,1 1 0 0,0-2 2 16,0-1 1-16,0 0 0 0,-1 2 0 16,-1-2 0-16,0 0 0 0,-2 1 1 0,4-1-1 15,-2 1 0-15,2-1 1 16,-6-4 17-16,4 7-22 0,2-1-1 0,0 0-1 15,0 1-1-15,0 0-1 0,0 0-2 0,0 0-2 16,0 1-2 0,2 0 0-16,4 6-1 0,-6-2 2 0,2-2 0 0,2 2-1 15,-2-2 2-15,1-1-2 0,-1 3 1 0,1-2 1 16,0 0 0-16,0 0 1 0,-1-3-2 16,1 2 0-16,-2-1 0 0,1 0-1 0,-2 1 1 15,3-2 0-15,-3 0 0 0,0 0 4 16,0-2-2-16,0 2 0 0,0-1 2 0,0 0 2 0,0-1 0 15,-3 1-2-15,0-4 0 0,-2 2 2 0,1-3-3 16,-2 2 0-16,2-1-2 0,-2 0-2 0,-2 0 2 16,4 0-1-16,-3 0 0 0,2 0 0 0,-1 1 1 15,2 1 3-15,1 2-4 0,-2 1-2 0,2 0 0 16,1 0 0-16,1 1-1 0,-3 6-3 16,2-2 5-16,2 3 1 0,0-1-1 0,2 0-1 15,-2 0 1-15,7 8 0 0,-4-7-1 16,-1-2 0-16,1-1 2 0,0 0 2 15,0 0-2-15,-2-3-1 0,7 3 0 0,-7-5 0 16,1 0 0-16,4 0 1 0,-5 0 0 0,-1 0 0 31,2-2 0-31,3-15 11 16,-12 0-1-16,6 13-10 0,-5-1 0 0,4-1 0 16,-3 2 0-16,1-1 0 0,3 2 1 0,-2-2 1 15,0 3 0-15,-1 0-2 16,3 2-1-16,-4-3-7 0,5 3 3 15,0 0 1-15,0 3 1 0,2-1 1 0,-2 3 7 16,3-3-3-16,-1 3 2 0,1 2-2 16,0-1-2-16,1 3-5 0,0-3 2 0,0-3 1 15,-3 2-4-15,1-2 2 0,4-1 2 0,-5 0 1 0,1-1 0 16,-2-1-1-16,2 0 6 0,1-1-1 16,-2-3 0-16,1-7-2 0,-2 5 0 0,-2-1 2 15,1-1-2-15,-6-9 0 16,0 10 0-16,5 0 0 15,-9-14 0-15,6 15-1 0,0 1-2 16,2 4 1-16,3 1-4 0,-2 0 0 16,1 3 1-16,-3 0-1 0,4 3 3 0,0-3 1 0,0 4-1 15,4-1 3-15,-3 1-1 16,1-2 1-16,1 2 0 0,2 6 1 16,-2-8-4-16,-1-1 1 0,-1-3-2 15,0-1 2-15,3 0 1 0,-4 0 0 0,2-1 1 0,1-3 0 16,-3 2 1-16,2-4-3 0,-2 1 1 0,4-2 1 15,-4 0 0-15,-4 0 0 0,1-12 6 16,-1 13-8-16,0 1 0 16,2 1 2-16,-6-4-2 0,6 8 1 0,-1-1 2 15,1 1-2-15,1 0-2 0,-3 1 1 0,4 0-1 16,0 4 5-16,0 0-3 0,0 1 0 0,4 1-2 16,-3 1 2-16,4 6-2 0,0-6-1 15,-2-1 1-15,1 0 2 0,0-3-2 0,1-1-1 16,1 2 3-16,-1-2 2 0,3 0-2 0,-2 0-2 15,-4-2 2-15,0-1 0 0,-1-1-1 0,0-1 1 16,0-1 3-16,-1 0 2 0,-1-7 5 16,0 2-5-16,0 1-2 0,-1-3 0 15,-2 3-2-15,0-3 1 0,-2 4 0 0,2-2-2 16,-3-1 1-16,2 2-1 16,-2 1 1-16,-9-4-1 0,11 10-2 0,1 0 0 15,-1 0-1-15,3 3-1 0,0 1 1 16,0 2 1-16,0 1-1 0,2 2 0 0,0 0 3 15,2 2 0-15,0-2-1 0,0 1 0 0,0 0 1 16,2-3 0-16,-1 0-1 0,3 1 1 0,-3-4 0 16,1 1 0-16,5 1 0 0,-7-3 0 15,2-3 0-15,1 3 3 0,-3-6-2 16,2 1 1-16,-2-1 1 0,-1-3 0 0,-1 2-2 16,0-1 1-16,0-1 0 0,0 2 0 15,-1-2 0-15,-5 2-1 0,1-7 4 0,-1 7-4 16,2 0 0-16,1 1 0 0,-2 1-2 15,2 1 0-15,-4 1 0 16,-2 6-12-16,7-2 11 16,2 4 0-16,0-1-1 0,2 0 1 0,3 9 2 31,-1 1 0-31,14 11-1 16,-5-14 0-16,-11-11 2 0,2-1-1 15,-1-1 0-15,-1-1 0 0,0-1 2 0,1-1-2 16,-2-1 2-16,1 0 1 0,-2-1 0 0,0-3 0 0,-2 2-1 15,1-2-1-15,-2 1 0 0,1-1 0 16,0 2 0-16,-1-1 0 0,-3 2 0 0,3-2 1 16,-3 3-2-16,5-1 0 0,-2 3-1 0,0-2-2 15,0 2 0-15,1 1-4 0,-1 4-5 16,3 4 5-16,0-2 3 0,0-1 3 16,0 2 0-16,3 0 0 15,-2 1 0-15,6 9-2 0,-3-10 2 16,5 6 1-16,-7-7 2 0,5 4-2 0,-5-6 0 15,3-1-1-15,-2 0-2 0,-1-3 1 0,0 3 1 16,2-3 2-16,-2-3 0 0,0 0-1 0,2 0 2 16,-4-5-1-16,2 2 0 0,-1 0 0 15,-1 1 1-15,0 0 0 16,-1 0 0-16,-7-8 5 0,6 9-6 16,-4 2-1-16,-2 0 1 0,6 2-3 15,0 2-1-15,-1 0 1 0,-1 3 0 0,2 2 1 0,2-2-1 16,-1 3 1-16,1-1 1 0,1 1-1 0,-1 0-1 31,2-1 1-31,19 30-3 16,-17-35 3-16,0 1-3 0,0 0 3 0,-2-3 1 15,2 0 1-15,-2 0 0 0,1 0 1 16,0 0-1-16,0 0 0 0,-2 0 0 0,0 0 0 0,2-3-2 16,-3 3 1-16,-3-3 3 15,2 1-1-15,0 2 0 0,-4-7 6 16,1 2-6-16,2 0-1 0,-4 0-1 15,-2-4 3-15,4 3-3 0,-2-1 1 16,2 5-3-16,2 0 0 0,2 2 0 0,-2 0-1 16,4 0 0-16,0 3-1 0,2 2 2 0,-2-2 1 15,2 4 0-15,0-1-2 0,0 1 0 16,0 1 2-16,2 1 0 0,-1-1 0 16,-2-4 0-16,7 10 3 0,-7-10-2 15,3 2 1-15,-6-4 1 0,2-2-2 0,1 0 1 16,-2 0 2-16,-1-2-1 0,0-3 0 0,-1 0-2 0,0-3 2 15,-3 0 1-15,0-2-2 16,0 1 1-16,-7-11 3 16,5 12-4-16,-14-22 1 15,13 22-4-15,2 6 2 0,3-1-11 0,2 3 5 16,-1 0 2-16,-1-2 1 0,-2 2-3 0,4 2 3 16,0 1 10-16,0-1-5 0,4 3 0 31,-1 1-2-16,15 34 6-15,-14-28-6 0,-3-9-1 0,2-3 0 16,-3 2-1 0,3-2 2-16,0-2 1 0,-1-3 5 15,-2 2-2-15,3-9 4 16,-6-7 4-16,3 13-3 0,-2 2-2 0,-2-1-3 16,2 1 1-16,-2-1-2 0,2 2-11 0,0-2 0 15,-2 1 3-15,2 1 2 0,2 2 1 0,-2-3-1 16,2 4 8-16,-2 0-6 0,2-2-6 0,0 0-5 15,2 2-10-15,-2 0-15 16,2 0-24-16,0-1-355 0,-6-8-214 16,1 3 306-16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1-03T12:41:50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23647 12266 1 0,'0'0'150'0,"0"0"5"0,0 0-13 0,0 0-15 16,0-1-22-16,3 1-27 0,-1-1-27 15,-1 1-23 1,2 0-4-16,-1 0-23 0,1 0 1 0,-3 0-1 15,4 0 2-15,-4 0-2 0,1 0 0 0,1 0-1 16,-1 0 0-16,-1 0 1 0,4 0 0 16,-4 0-1-16,0 0 0 0,0 1 0 0,0-1 7 15,0 0-5-15,0 0-2 0,0 0 1 0,1 0 0 16,1 0-1-16,-1 0-6 0,-1 0 3 0,5 0 2 16,-2 0 1-16,-2-1 0 15,3 1-2-15,-3 0 2 0,1 0 1 0,0 0-1 0,-2-2-1 16,3 2 0-16,-3 0 1 0,0 0 0 15,1 0 0-15,-2 0 1 0,1 0 0 0,-3 0 1 16,3 0 3-16,0 0-2 0,0 0 2 0,3 2 4 16,-3-1-2-16,0 0 0 0,0 1-5 15,0 0 1-15,0-2-3 0,0 0-3 0,1 0 1 0,-1 0-1 16,0 0 2-16,2 0 1 0,0 0 1 0,-2 0 1 16,1 0 4-16,-1 0-2 0,0 0 4 15,-1-2-1-15,-3 2 10 0,3 2-11 16,1-2 0-1,-3 0 1-15,-1 0 2 0,3 0-6 0,1 0-1 16,-4 0-4-16,4 0 0 0,0 0-1 0,0 0 1 16,0 0-1-16,0 0 2 0,0 0 4 15,0 0-2-15,0 0-1 0,0 0-2 0,0 0 4 16,0 0-2-16,4 0 0 0,1 0-1 0,1 0 1 16,-3 0 1-16,-3 0-2 0,-3 0-2 0,0 0 4 15,0 0 0-15,1 0-1 0,0 0-1 0,1 1-1 16,1 1-4-16,-4-2 2 0,4 0 2 15,-1 3 1-15,-7 0 2 16,7-2 3-16,-2 0-1 0,3 1-4 0,-4-1 1 16,3-1-1-16,-2 2 0 0,-1-2 1 0,-1 0-1 15,2-2 1-15,2 2 0 0,-4-1 0 0,2-1 2 16,-2 4-1-16,2-1 0 0,-2-1 0 0,0 2-1 16,1 0 1-16,-2 1-1 0,-2-1 0 0,1 2 2 15,-1 0 2-15,-1 3 2 0,-1 2 3 16,1 1 3-16,-5 2 1 0,-13 17 16 15,13-9-15-15,-4 0-2 0,1 2-1 16,-2 3-3-16,-39 41 13 16,40-45-18-16,1-2 2 0,-2-4-2 15,3 2 0-15,-14 11-1 0,13-16-2 16,5-2 0-16,-1-2 0 0,3 0 0 0,2-1-10 16,0-2 6-16,-6 4-9 0,7-2 4 0,4-4-6 15,-2 0 0-15,2 0-24 0,1-2-46 16,-5 2-77-16,-1 0-42 0,1-1-19 0,-2 1-2 15</inkml:trace>
  <inkml:trace contextRef="#ctx0" brushRef="#br0" timeOffset="1061.1978">23174 12922 120 0,'-3'-1'113'15,"0"1"-5"-15,0 1-1 16,-3 0-12-16,-4 3 71 0,5-1-100 0,1-2-16 16,-1 2-15-16,-3 0-8 0,2 0-8 15,-1 2-7-15,-1-1-4 0,-2 2-3 0,0 0-1 0,-3 1-2 16,-1 3-2-1,0-1 0-15,-24 15-3 0,19-11-5 0,-3 2-1 16,-2 1-2-16,-1 0-3 0,-2 2-3 0,-3-1-4 16,0 0-3-16,0 2-7 0,3-3-20 0,2-1-37 15,-1-4-45-15,3 1-34 0,7-3-13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52:25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22638 4638 136 0,'6'-1'223'16,"-6"-1"-11"-16,3-1-21 0,-3-1 67 15,2 1-197-15,1 1-23 0,-2-1-13 0,1 1-5 16,-2 1-4-16,0 1-5 0,1 0-2 0,0 0-2 16,1 0-2-16,-2 1-2 0,2 1-6 0,0-1 2 15,1 1-1-15,-1 0 0 0,5-2-2 0,1 0 7 16,-1 0 2-16,6 0-4 0,1 0-1 16,3-2 0-16,5 0 3 0,5 1-5 0,0-2 2 15,7-1 2-15,-1 0 4 0,5-2-1 16,0 2-5-16,46-10-2 15,-40 7-2-15,-1-1 2 0,0 3-3 0,-1-3 3 16,0 4-4-16,-3-1 1 0,0 0 2 0,-1 0-2 16,-7 0 3-16,3 0-3 0,-8 2 5 0,0 3 0 15,-3 0 0-15,-2 0-1 0,-2 0-1 0,-3 0 5 16,-3 0-1-16,10-4-2 0,-13 4 1 16,-1-3-3-16,-3 3 1 0,-1 0 3 0,2-2 4 15,-2 1 1-15,-4-1 1 0,2 0 0 16,-3 1-2-16,4 1-7 0,-4-1-4 0,-4-1-6 15,4 1-9-15,-3-1-25 0,-2 1-60 16,-3-2-78-16,0 1-43 0,-6-1-20 0,-1 1-3 0</inkml:trace>
  <inkml:trace contextRef="#ctx0" brushRef="#br0" timeOffset="392.7786">22844 4715 102 0,'6'1'225'0,"-2"0"-1"0,0 0-22 0,5 1-50 15,-1-2-63-15,1 0-29 16,3 0-22-16,18 0 11 16,9-2-13-16,-15 0-31 0,0 1 8 0,5-4-4 15,1 0-1-15,3 0-1 0,2-4 3 0,0 2-3 16,1-2-6-16,0 2 2 15,-1-1 0-15,30-4 2 0,-36 5-4 0,-4 3-4 16,-2-1-1-16,18 3-8 0,-22 2 7 16,-7 0-10-16,-1 2-47 0,-6-1-101 0,-9 3-56 15,0-3-29-15,-5 1-15 0</inkml:trace>
  <inkml:trace contextRef="#ctx0" brushRef="#br0" timeOffset="60997.9184">21397 14626 18 0,'-2'4'238'0,"0"-1"16"0,1 2-22 15,-3-3-51-15,1 1-68 0,2-1-45 16,-5 3-29-16,4-3-13 0,-3 1-8 0,1-3-7 16,0 1-3-16,-2 5 4 15,3-1-4-15,-2-4-4 0,3 1-1 0,2-2-1 16,-1 1 1-16,1 1 2 0,0-2-5 15,0 0 2-15,1 1 8 0,1-1-5 16,3 2-1-16,4-2 8 0,-3 0-8 16,3-2 1-16,5 1-2 0,0-2-1 0,5 0-2 15,4-2 2-15,1-2-1 0,7 2 1 16,5-3 1-16,2-1 3 16,46-8 1-16,10 3 9 0,-44 7-4 0,0 1-1 15,2 1 5-15,-5 1-1 0,1 2-2 0,0-1-4 16,-1 3-2-1,-1-3-3-15,91-1 3 0,-96 1-3 0,1 1-1 16,-2 0 1-16,-6-4 0 0,0 4 0 16,-4-3-2-16,0 0 0 0,-3 1 0 0,-3-1 0 15,11-2 4-15,-21 3-3 0,2 1 9 16,-8-2-4-16,0 2 0 0,-4 0 0 16,3 0-2-16,-6 2-1 0,1-2-7 0,-2 1 1 0,0 2 0 15,0-3 1-15,0 3 0 0,0 0 0 16,-2 0 1-16,2 0-8 0,-4 0-9 0,0 0-10 15,0 0-18-15,-2 0-55 0,-2 0-110 0,-3-2-47 16,-2-1-21-16,2-1-7 0,-5-1 9 0</inkml:trace>
  <inkml:trace contextRef="#ctx0" brushRef="#br0" timeOffset="61675.3131">21520 14827 105 0,'-5'5'205'16,"2"-3"-4"-16,-1 2-22 0,-4 1 172 0,3-3-299 16,5-1-23-16,-1 1-9 0,0 0-7 15,1-1-2-15,-2-1-4 0,1 2 0 0,1-2-2 16,0 1-1-16,0-1 2 0,0 0 1 15,-3 0-1-15,3 0-4 0,0 0 1 16,3 0-1-16,-2 0-4 0,2 0 3 16,4 0 5-16,0-1-4 0,-3-1 0 15,4 2 0-15,5-3 2 0,-4 0-4 16,4 1 0-16,4-2 3 0,4-1 1 0,1 3 0 16,7-3-1-16,0-1 2 0,5 2 2 0,4-1 1 15,2-2 2-15,1 2 1 0,3 0 2 0,5-2-1 16,-2 2 0-16,3 1 1 0,-1 0-2 0,2-3 0 15,-3 5-1-15,-1-3-1 0,1 2-1 0,-2-1-1 16,-2 1-3-16,-1-2-1 0,-2 2-2 16,-5-1 1-16,1 2 0 0,-7-1 0 0,-4 2 0 0,-2-1 5 15,-1 1-1-15,5-2 8 16,-18 1-3-16,-2-1 2 0,-4 1-1 0,2-1 2 16,-5 1 1-16,-1 0-1 0,-1 2-5 15,-3-1 0-15,2 0-3 0,-4 1-5 0,0 0-2 16,1 0 0-1,0 0-5-15,5 0 6 0,0 1 1 0,0 0 1 0,1-1 1 16,-1 2-1-16,0 0-1 0,0-1 0 16,0-1-1-16,0 0-10 15,0 0 5-15,4 0-6 0,-2 0-8 0,1 2-12 16,-3-2-49-16,0 0-117 0,-3-5-60 0,-4-5-29 16,1-2-10-16,5-2 5 0</inkml:trace>
  <inkml:trace contextRef="#ctx0" brushRef="#br0" timeOffset="214113.181">2310 6738 24 0,'-11'4'227'15,"0"1"9"1,-62 4 294-16,64-8-523 31,1 1-1 1,-18 2-11-17,44 48 3-15,-13-41-5 0,1 3-9 0,-1-1-34 16,1 2-71-16,9 35-493 31</inkml:trace>
  <inkml:trace contextRef="#ctx0" brushRef="#br0" timeOffset="214860.1936">3893 16678 111 0,'-6'0'233'0,"-2"-3"8"15,-3 1-33-15,2-5-97 0,-10-8-19 16,-2-12-63-16,13 8-25 16,4 9-1-16,2 3-2 0,0 2-1 0,0-2 2 15,-2 0-2 1,6 1-15-16,0 4 0 0,2-3-15 15,-4 0-48-15,0-4-80 0,0-3-39 0,0-5-19 16,-4-5-8-16</inkml:trace>
  <inkml:trace contextRef="#ctx0" brushRef="#br0" timeOffset="215329.1822">3862 13510 169 0,'0'-5'216'0,"-2"5"-16"16,1-4-57-1,-1 4-62-15,-4 4-5 16,6 4-66-16,4-3-13 0,0-1-3 16,-1-1 1-16,5 0-1 0,4-1-11 15,6-4-51-15,27-18-250 0,-12-4 119 16,7-5-11-16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0:57:55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15278 6193 306 0,'0'0'144'16,"0"0"-14"-16,2-2-18 0,1 2-22 0,-3 0-20 15,0 0-23-15,0-5 1 0,0 5-36 16,0 0-5-16,0 0 4 16,0-2 9-16,0 1-12 15,0-7 10-15,0 4-12 0,0-1 0 0,1-1-2 16,-1 2 3 0,2-10 4-16,-2-5 5 0,0 7-5 15,0 5-8-15,0 2 2 16,0-3-2-16,5-16 9 0,-5 15-6 0,0 1 0 15,0-1 0 1,3-23 5-16,2 21-7 16,-1-12-7-16,-3 9 2 31,3 0-12-31,14-61 43 0,-16 66-23 16,2-7 3-16,-2 7-10 0,-1-1 1 15,-1 2 2-15,2-1-2 0,-2-1-1 0,3 2 2 16,-1 0 2-16,2-12 0 15,-4 12-4-15,5 1 0 0,-1-7-2 16,-2 7 1-16,-1-4 1 0,-1 4-1 16,1 3 1-1,4-8 0-15,-1 0 0 16,-4 11 0 0,4-6 3-16,-4 0-2 31,0-2-3-31,1-7 20 0,-1 11-22 15,0 2 3-15,-1 2 1 16,1-2 1-16,-4-5 9 31,4 3-2-15,-3-8-29 0,6-4 48-16,-3 5-22 15,0 2-3-15,0 4-1 16,0 5-1-16,0-2 1 0,-1 0 0 0,1 0 0 15,-3 1 0-15,-2 2 2 0,5 0-2 16,0 0 0-16,0 0-1 0,0 0-2 16,5 0 1-1,-5 0-1-15,1-3-1 16,1 3 1 0,10-3-11-1,7 3 13-15,8 0 0 16,-16 0-1-16,1 0 0 0,0 1-1 15,17 1-2-15,-13-2 2 0,3 0 1 16,1 0 1-16,1 0 2 0,23-4 7 16,-21 1-2-16,0-2 1 31,44-10 17-31,25-9 20 16,-85 23-40-16,-2-1 2 0,-2 1 2 15,1-3 17-15,-4 4-8 16,0 0 2-16,-4 0 20 15,4 0-26-15,-3 0 8 16,3 0-21-16,0 0 2 16,0 0-4-1,0-2 0-15,0 0-3 16,0 2-6-16,0 0-35 16,0 0 1-16,-11-1-479 15,-8-7-21 1</inkml:trace>
  <inkml:trace contextRef="#ctx0" brushRef="#br0" timeOffset="259.851">15692 5375 134 0,'10'-4'182'31,"62"16"529"-31,-53 18-643 0,-16-17-52 16,2-1-1-16,-1 3-1 0,-2-2-4 16,0 2 0-16,1 29 14 15,-6-28-18-15,-1 17 4 16,0-16-3-16,-10 12-3 16,2 2-1-1,-14 21-32 1,10-27-485-16</inkml:trace>
  <inkml:trace contextRef="#ctx0" brushRef="#br0" timeOffset="983.836">16037 5351 74 0,'0'0'226'0,"0"-2"-1"15,0-1-33-15,-1 3-50 16,1 3 12-16,0-1-121 0,0 1-14 16,0 9 5-16,1 5-9 0,1-7-6 0,-2 3 1 0,2-1 0 15,1 1-2 1,0 1 2-16,6 32 14 15,2 14 1 17,-9-48-21-32,6 21 8 0,-3-19-2 0,1-9-5 15,2 0 9-15,-5-2-3 0,1-6 0 0,2 1 1 16,3-1 0-16,0-2 5 0,-2-2-5 0,-1-1-4 16,1-1-6-16,-3-1 1 0,0 0-1 0,2 0-5 15,-5-3 1-15,2 2 1 0,-3-1 7 0,4 0-2 16,-4-14-1-16,0 14-1 15,0 0-1-15,-4 2-1 0,4 0-2 0,-1 0 0 16,1 3 2 0,0-8-2-16,0 4 0 15,0 11 2-15,0 0 0 0,0 3 0 0,0 2 2 16,1-1-1-16,-1 2 0 0,4 2 0 16,-4 0-2-16,0 13-5 15,0-1 6-15,0-8 0 0,0-1 3 0,0 0-2 16,0 1 0-16,1 0 1 15,1 0-1-15,-1 8-2 0,1-12 3 0,-2 0 0 16,1-1-2-16,0-2 1 0,4 0 3 0,-4 0-1 16,1-3-2-16,4 3-1 15,-5-3 1-15,2 1-1 0,2 0-4 0,-2-1 3 16,-1 0 0-16,8 1-10 16,-6 0-3-1,5 2-768-15,-12-8 519 0,2-2 4 16</inkml:trace>
  <inkml:trace contextRef="#ctx0" brushRef="#br0" timeOffset="1452.5691">16349 5366 125 0,'0'-3'246'15,"-1"1"0"1,-3-1 124-16,1-2-199 0,-5 2-44 16,5 2-96-1,-1-2-3-15,-4 3 32 0,6 3-47 16,-4 1-14-16,2 1 0 16,0 0 1-16,-1 7 0 15,-3 8 11 1,-9 23-4-1,9 4 0-15,4-21-13 16,4-2 1-16,4 4-3 16,-3-20 8-16,-1-1 0 0,3 6-2 15,-1-11 5-15,-1 1-2 0,0 1 1 0,-1-4 6 16,0 5-3-16,0-3-2 0,0 1-1 16,0 0 0-16,0-1 0 0,-2 3-11 15,0-5 9-15,2 3-1 0,-3-1 0 16,2 1-1-16,-3 0-2 0,0 0-3 0,2-1-5 15,-2 3-2-15,3-3-7 0,1 1-6 16,0 1-40 0,0-3 30-16,5-2-110 15,-3-3-36-15,10-16-541 16</inkml:trace>
  <inkml:trace contextRef="#ctx0" brushRef="#br0" timeOffset="2622.3366">16511 5448 118 0,'0'-5'822'0,"0"5"-709"16,-3 0 49-16,3 2-133 15,-2-1-11-15,-5 10 14 16,-3 2-19-1,-14 30 9-15,17-31-16 0,3 1 0 16,-10 23 10 0,12-26-10-16,-1 16-1 15,3-20-5-15,3 9 4 16,2-14-2-16,17-1 19 0,-9-1-16 16,-2-4 0-16,0-1 0 0,0 2-3 15,-1 0-4-15,1-3 1 0,-1 2 1 31,-5-2 0-15,22-30 69 0,-31 34 28-16,1 6-71 15,3 1-18-15,-3 11-7 16,3-11-2-16,0 5 3 16,0-6-2-1,0 1 0-15,4 6-2 0,-2-8 2 0,0 1 0 16,0-1 1-16,-2-2 0 0,5-4 12 15,-2 3-8-15,-1-3 0 16,9-3-3-16,-9 2-7 16,6-5-6-16,9-14-24 15,-13 15 21-15,3-14-10 16,2-6 11-16,-3 1 7 16,-1-14 3-16,-3 31 3 15,-2-3 3-15,0 1-1 16,0 0 1-16,-7-19 8 15,7 27-5-15,-6-7 36 16,4 12-33-16,2 2-5 0,-4 4-4 16,3-2-9-16,-1 4 4 15,1 9 2 1,1 30 5 0,3-9 3-16,2 8 0 15,-3-36-5-15,0 2 2 16,-1-3 0-16,3 9 5 0,-1-10-2 0,0-2-1 15,1 3 0-15,0-4-2 16,-1-5-2-16,-1 0 4 0,0 0 0 16,2 0 1-16,1-3 1 0,1-4-1 15,0 2-2-15,9-10 1 0,-8 6-3 0,0 2 0 16,-1-2 0-16,0 1 1 0,1 1-1 0,-3 2-1 16,5 0 1-16,-7 0-1 0,4 4 0 0,-5-2-1 15,2 2-1-15,-2 1-1 0,3 1 0 16,0 2 1-16,2 5-2 0,-3-5 3 15,3 9-2-15,-3-7 1 16,1 10 4-16,0-11 0 16,-4-1 3-16,5 2 0 0,-3-4-3 15,1 0-1-15,0-1-1 0,5-1-4 16,-2 0-2-16,12-9-16 0,6-4-33 16,-8 6 14-1,11-10-50 1,-1 1 2-16,17-18-22 0,-40 31 107 15,-2 1 4 1,-1 1 0 0,-12 11 16-16,-15 15 41 15,19-18-38-15,-3 11 30 16,0 9-9 0,5 1-21-1,6-20-13 1,8-4 11-16,3-6-3 0,-8 0-7 0,6-1-1 0,-4-2-1 15,2-1-1 1,3 0-5-16,12-11 2 16,-18 14-1-16,-4 4 0 15,0 4-1-15,0 0 0 0,-1 3 1 0,-2 0 1 16,2 3 2-16,0 22 1 16,2-21-5-16,3-1-15 0,-3-3-25 15,5 0-135-15,-1-4-71 0,5-3-37 0,6-5-19 16,4-4 3-16</inkml:trace>
  <inkml:trace contextRef="#ctx0" brushRef="#br0" timeOffset="3300.6364">17643 5175 210 0,'-2'3'245'0,"0"0"-6"0,1 0-56 0,1-1-66 16,-3 5-44-16,3 1-23 0,-2 16 16 15,2-9-38-15,-2 1-2 16,1 2-1-16,-1 23 26 0,-1-21-29 16,3 23 13-16,0-23-22 0,3 0-5 15,-1-2-3-15,-1-1-5 0,1-3 0 0,0 0 1 16,2-4 0-16,0 8-1 15,0-11 2 1,14 5 30-16,-14-12-21 0,1-3-1 0,-3-4-3 16,3 2 1-16,-2-5-2 0,-1 1-5 15,5-1-1-15,6-29-10 16,-5 23 2-16,12-28-9 16,-12 30 14-16,4-7 3 0,-7 9 1 15,-1 5 1-15,1-1-2 0,-3 1 1 16,4 3-1-16,-3-1 1 0,2 1-1 15,-5 1-2 1,-5 6-4-16,3-1 4 0,1 3 4 16,-4 0 1-16,3-3 0 15,-1 4 8-15,-8 7 6 16,-16 19-9-16,22-22-9 16,-1 0 0-16,1 0-1 0,-1 2 3 0,3 3 3 15,-3 17-5-15,5-19-2 16,1 3 1-16,10 30-3 0,-2-36 6 15,4-1 2 1,17 3-8-16,41-15-72 0,-42-4-13 0,1-5-96 16,-1 1-58-16,-3-3-28 0,-1 1-7 15,0 0 7-15</inkml:trace>
  <inkml:trace contextRef="#ctx0" brushRef="#br0" timeOffset="3615.4527">18072 5350 162 0,'0'-4'258'0,"0"2"4"16,-5 1-42-16,5-1-58 0,-2 2-63 16,0 0-36-16,2 2-23 0,0 1-13 0,-4 4-11 0,0 1-2 15,2 2-2-15,-1 1-3 32,-3-1-3-32,-16 71 10 0,21-70-11 15,1-2 0-15,0-1-3 0,1-1 0 0,0-2 1 16,2-2-1-16,-1 1-1 0,1-3 0 15,-1-1 5-15,7-1-1 0,-3-3 1 0,-1-1 2 0,5 0 0 16,-6-1-1-16,2-1-1 0,-4 0 1 0,4 2 0 16,-3-1 2-16,-2-1 2 0,2 2 0 15,-2-1 0-15,-1-1-1 0,0 3-2 16,2-1-2-16,-2-3-1 0,0 3-4 0,0 2-2 16,0-1-6-16,0 1-18 15,2-5-147-15,0 4-52 0,2-4-49 0,-2 0-21 16,-1 0 3-16</inkml:trace>
  <inkml:trace contextRef="#ctx0" brushRef="#br0" timeOffset="3998.2331">18123 5385 108 0,'0'7'245'0,"1"2"11"16,-1-1-39-16,11 26 107 0,-8-24-297 15,0-3-6-15,1 1-3 0,-2 0 1 0,2 0 0 16,-2-1-3-16,-1-2-1 0,1 2-1 0,0-1-5 16,1-2-2-16,-3-1-2 0,1 2-3 0,1-1 0 15,1-4 1-15,-2 3-1 0,7-1 1 16,-6-4 0-16,6-13 7 0,-3 6-5 16,1-1-1-16,1 1 0 0,1-3-2 15,-2 2-1-15,-1-3-2 0,1 4 6 0,-2-3-1 16,3 4-3-16,-1-2 1 0,0 5 0 0,-1-3 0 15,-2 3-8 1,1 2 2-16,5 3-6 0,2 5 5 16,-9 3 5-16,2-1 2 15,0 1 4-15,1 15 12 0,-4-14-4 16,2 17 10-16,0-14-11 0,-1 1-2 16,3 11 5-16,-3-12-6 0,-1-1-4 0,5-2-6 15,2 5-88-15,-2-11-103 16,-1-6-64-16,13-7-333 0,-1 6 295 15</inkml:trace>
  <inkml:trace contextRef="#ctx0" brushRef="#br0" timeOffset="5182.643">18735 5323 60 0,'1'0'239'0,"3"0"17"16,0 0-28-16,-4 0-68 0,1 0-59 0,0 0-37 16,2 0-21-16,-3 0-12 0,0 0-7 0,0-3 4 15,0 3-8-15,0 0-4 0,0-2-2 0,0 2 0 16,0-1-2-16,-3 0 2 0,2 1 3 0,0-1-1 16,1 1 6-16,-4 0 0 0,4-2 2 15,-1 2 0-15,-3 0-3 0,0 0-1 0,-1 0-3 16,-3 2-5-16,0-1-4 0,-1 3-7 15,0 1 0-15,-3 1-2 0,1 3-6 16,0 1 2-16,-11 11 1 0,11-10 4 16,2 0 0-16,-4 11 2 0,8-12-2 15,2-1 0-15,3-2-4 0,0 2 0 0,0-1 1 16,3 0 3 0,15 11 6-16,-15-13-4 0,5-1-2 0,-1 0 0 0,0 2-14 15,-1-2 6-15,-2-2 4 0,0-1 2 16,-1 1 2-16,-1-1 0 0,-1 0 10 0,-1-2-5 15,-1 0-5-15,-1-2-3 0,-1-1-3 16,2-1 2-16,-3 4-3 0,1-7-5 0,3 1 3 16,3 3 4-16,2-3-2 0,2 2 3 0,8-1-1 15,0 1 5-15,6-4 2 0,1 1-2 0,-1-2 0 16,2-2-2-16,3-1 1 16,-5 2-1-16,1 1 9 0,-2 0-2 0,-2-2 0 0,-2 1-1 15,0 0 3-15,-5 1 2 0,1-3-9 16,-3 2 5-16,-4 0 2 0,-3-1 2 0,-2 0-1 15,-3-1 1-15,-1 3 0 0,-5-1-1 16,-3 4-1-16,-15-1 6 0,13 8-12 16,-3 1-1-16,2 3-1 0,0 0-1 0,2 2-2 15,2 1 0-15,-1 3 3 0,3 2 1 16,0 2 0-16,1 16-2 0,7-17 1 16,0 1-1-16,2 11 0 0,0-13 2 0,5-1 0 15,-4-1-2-15,6-1 1 0,-4-1-1 16,5-1 2-16,-2-2 0 0,-2-2 2 0,3 1 2 15,0-3-1-15,3 0-1 0,-2-2-9 0,-1-2-15 16,-1 1-16-16,2-3-61 0,-4-2-111 0,0-3-57 16,-4-2-23-16,1 3-3 15</inkml:trace>
  <inkml:trace contextRef="#ctx0" brushRef="#br0" timeOffset="5497.4715">18993 5318 122 0,'0'2'265'15,"1"3"16"-15,-1 1-21 0,0-2-79 16,0 4-62-16,0-1-37 0,-1 2-22 16,1 0-13-16,0 14 21 0,0-11-47 15,0 1-1-15,0 12 10 0,0-16-19 0,0 4 1 16,0-3-2-16,1-1-4 0,1 0 0 0,-1-1-2 16,-1-4-3-1,11 1-2-15,4-17-11 0,-8 2-2 16,2-1-2-16,1-2 2 0,1-3-4 0,0-1 2 15,-1-1 5-15,9-13 6 0,-11 17 3 16,2-1 0 0,-3-1 4-16,-2 9-2 0,-2 4-3 0,1 6 2 15,-3 3 1-15,-1 3-4 0,0 2 1 0,0 5 2 16,0 1 1-16,0-1 0 0,0 2 0 16,4-1 0-16,-4 2 2 0,2-3-8 15,2-1-25 1,21 25-897-16</inkml:trace>
  <inkml:trace contextRef="#ctx0" brushRef="#br0" timeOffset="15630.4355">19338 5378 105 0,'5'12'230'0,"1"1"10"0,0-1-41 16,2-1-73-16,-1 4-56 0,-4-6-32 0,2 4-16 16,0-3-11-16,-3-1-4 0,4 2-2 0,-3-3 2 15,3 0 0-15,-3-4 1 0,1-1 2 16,0 1-6-16,-2 1 0 0,1 3-1 0,2-1 0 0,-4-2 0 16,2-5-2-16,0 3 2 0,0-3-2 15,2 2-1-15,-3-1 1 0,1 1 3 0,0-2 2 16,0 0 1-16,-2 0 5 0,3 0 2 15,-1-3 0-15,-1 1-4 0,0-3 6 0,3 3 2 32,0-4-1-32,13-36 34 0,-11 27-48 0,0-1 7 0,-1-3-6 15,3 2-3-15,-8 0 1 0,2-1-2 0,2 2 0 16,-2 4-7-16,0-1 3 16,-2 1 0-16,4 5-3 0,-5-1-1 0,4 3 0 0,-3 3-6 15,3 2-3-15,-1 1-6 0,1 2-23 0,0 0-63 16,-1 2-79-16,0-2-41 15,-3 0-18-15,4-1-6 0</inkml:trace>
  <inkml:trace contextRef="#ctx0" brushRef="#br0" timeOffset="16104.5112">19738 5288 91 0,'-2'-2'239'0,"-1"0"12"16,1-1-41-16,1 1-61 0,-3 1-58 16,-2 1-38-16,4 0-19 0,-4 0-12 0,2 1-8 15,-4 3-2-15,3-1-6 0,-3 2-3 0,-11 14 7 16,12-9-5-16,-1 4-5 0,0-2 0 16,-1 1 1-16,3 3-1 0,-1-1 1 0,1 1 2 15,3-3 3-15,-2 2-2 0,0-3 2 16,5-1-3-16,0-3-2 0,0-3 4 0,0 1 0 15,5-1 0-15,0-4 1 0,-2-1-1 0,5-1 0 16,0-4-1-16,3-1-1 0,-2-1 3 0,3-3-5 16,0 0 1-16,-2 0 1 0,-1-2 0 0,-1 1-3 15,0-1 0-15,-2 2 4 0,1-3-2 16,-2 4-1-16,-4 1-1 0,1 0 2 0,1 1 0 16,-1 4 2-16,-2-2 1 0,0 5-2 15,0-1 0-15,0-1-3 0,0 2 0 0,0 3-3 16,0 2 1-16,0 1-2 0,0 4 2 0,0 0 3 15,0 2 2-15,0 0 0 0,0-2 5 0,1 0-1 16,1-2 1-16,-2 0-2 0,6 0-2 0,-5-1-1 16,2 2-1-16,0-2 2 0,-1-2 1 15,3-2 1-15,-3-3-3 0,4-3 0 0,2-2-8 16,-1-2-6-16,2 2-9 0,-1-4-9 16,0-1-35-16,-2-1-83 0,0-1-67 0,-2-1-33 0,0-2-14 15,-4-2-1-15</inkml:trace>
  <inkml:trace contextRef="#ctx0" brushRef="#br0" timeOffset="16379.4261">19896 5073 12 0,'5'-5'234'0,"3"3"15"16,0-1-4-16,-3 3-64 0,0 0-75 16,-1 3-41-16,0-1-17 0,1 5-12 0,-1 0-9 15,-3 2-2-15,2 0-5 0,-1 1 2 0,-1 4-1 16,0 0 1-16,-1 1 0 0,0 2-1 0,0 1 1 15,-1 3-3-15,0 0-5 0,-1 0-2 0,1-1-3 16,-1 0-1-16,1 2-1 16,1 11 3-16,1-18-3 0,1-1-3 0,-1-2-4 0,1-1-1 15,0-2-2-15,2 0 1 0,2-1-2 16,-1-3 3-16,0 2 3 0,-3-2-2 0,2 2 1 16,-2-2-1-16,0-1 0 0,-2-1-5 0,0 2-9 15,0-3-6-15,0 4-12 0,0-3-22 16,-4 2-56-16,-2-2-95 0,-3-2-46 15,3 0-18-15,-1-2-2 0</inkml:trace>
  <inkml:trace contextRef="#ctx0" brushRef="#br0" timeOffset="16648.1165">19918 5300 655 0,'6'3'208'0,"0"-2"-71"0,3 0-53 0,-1 1-30 0,2-2-20 16,0 1-9-16,-3 1-11 0,5 1-4 15,-3 0-1-15,10 9 10 0,-9-6-10 16,-2 3 2-16,0-1 0 0,-1 4 0 0,3 0 0 16,0 3-1-16,0-5 0 15,10 11 6-15,-10-9-8 0,-1-4-1 0,-1 1 0 0,5-4-4 16,-4 0-2-16,3 0-10 15,11-5-115-15,-15 0-73 16,-1-2-52-16,-2-4-23 0</inkml:trace>
  <inkml:trace contextRef="#ctx0" brushRef="#br0" timeOffset="17179.8114">20276 5253 112 0,'0'-10'278'0,"0"4"17"0,0-2-7 16,0 4-86-16,0-8 33 0,0 10-207 15,0 0-12-15,0 2-8 0,0 2-2 0,1 0-2 16,0 1-3-16,4-3-4 0,-2 4-4 16,3-1-6-16,0-1-4 0,4-2-3 0,-2 0 0 15,0-4 4-15,2-1 2 0,-2 2 6 0,-1-1 4 16,-1 1 3-16,-1-2 3 0,0-2-1 0,-2 1 1 16,0 0 0-16,-1-9 2 0,-4 8-1 15,1-3-1-15,-4-4 7 0,1 6-2 31,3 1 3-31,-8-1 16 0,5 5-8 0,1-1-1 16,-2-1 10-16,4 4-18 0,1 2-1 16,-4 1-5-16,2 10 2 0,2-3-3 15,0 1-2-15,0 2 2 0,0 4 0 0,2 0 2 16,-2 2 3-16,4 26 11 16,-3-23-5-16,2 30 10 0,-3-27-14 15,2 3 1-15,0 0-1 0,-1-1-2 0,-1-1 3 16,-1 1 4-16,-5 23 15 0,4-27-13 15,-2-1 1-15,-1-2-3 0,1 18 4 16,3-21-12-16,-3 11-3 0,4-17-3 16,-3 0 2-16,3 0-3 0,0-3 1 15,0-1 1-15,0 0 2 0,0-2 2 0,0 3-2 0,0-4 0 16,-1 1 1-16,-1 2 3 0,1-3-4 16,1 1 1-16,-5-1 3 0,3 1-3 15,-1-1 0-15,-1-1-2 0,2 3-1 0,-3 0-1 16,4 0-2-16,-3-2 0 0,3 2 0 0,-2-2-4 15,-2-1-1-15,4 1-3 16,1-2-6-16,0-2-50 0,0-2 6 0,4-2-12 16,-2-2-73-16,-2-2-97 0,0-7-45 15,-6-15-307-15</inkml:trace>
  <inkml:trace contextRef="#ctx0" brushRef="#br0" timeOffset="17358.4896">20210 5496 166 0,'3'0'253'0,"2"0"3"0,-1-2-49 16,3 1-61-16,11-4 0 15,-4 2-106-15,12-4 6 0,-10 2-31 0,-2-1-6 16,3 2-5-16,-4-2-3 0,0-1-6 0,-3-2-13 16,-1 2-99-16,-3-6-82 0,-4 2-44 15,-4-1-23-15,-2 1-9 0</inkml:trace>
  <inkml:trace contextRef="#ctx0" brushRef="#br0" timeOffset="17774.4535">20172 5134 146 0,'-5'2'295'0,"-4"0"31"15,1-2 15-15,-7 0 276 16,10-2-473 15,4-18 260 0,-5 22-2412-15</inkml:trace>
  <inkml:trace contextRef="#ctx0" brushRef="#br0" timeOffset="110415.1148">18815 15516 220 0,'2'0'245'0,"-2"-3"-27"0,1 3-42 0,0 0-50 16,-1 3-48-16,0-3-31 0,4 3-17 0,-2-3-9 15,-2 1-4-15,1 0-1 0,-2-1-3 0,1 0-1 16,-2 0-1-16,-1 0-2 0,2 0-2 0,1 0-1 16,-1 2 1-16,1-1-1 0,0-1 3 0,0 0 2 15,0 0 4-15,0-1 4 0,0 1 4 0,0-2 5 16,0 2 3-16,0 0 1 0,0-1-1 0,0 0 1 15,0 1-3-15,0-3-4 0,-1 3-3 0,1 0-3 16,0 0-1-16,0 0-4 16,0 0-2-16,0 0 0 0,0 0-4 0,0-3 0 0,0 3-2 15,0 0 1-15,-2 0-3 0,0 0 1 16,1 0 1-16,1-3 5 0,0 3-5 16,0 0 0-1,0-2 5-15,0-1 4 0,0 3-7 16,0 0-5-16,0 3-1 15,0-1-3-15,3 1-16 16,-1-3-5-16,-2 0-589 0,-9-5 294 0,-3-4-10 16,-5-6 11-16</inkml:trace>
  <inkml:trace contextRef="#ctx0" brushRef="#br0" timeOffset="111743.4352">9233 6007 135 0,'0'0'216'0,"0"0"-23"0,0 0-38 0,0 0-35 16,0 0-30-16,-1 0-28 0,1 0-17 16,0 0-11-16,0 2-7 0,0-1-5 0,0-1-3 15,0-3-5-15,0 2 1 0,-1 1-5 0,-1-3 0 16,2 6-4-16,-1 0-2 0,1-2-1 0,0 2-5 16,0 0-6-16,0-1 1 0,0 1 2 15,0 0 2-15,0-1 3 0,0 0 0 0,0 1 8 16,0 0-1-16,0-1 0 15,0 0-3-15,0 1-3 0,0-1-1 0,0 1-1 0,0 1-1 16,1-4-2-16,-1 3 1 0,0-1 3 0,0 0 2 16,2 3 2-16,-2-2 2 0,0-1-4 15,0 3 2-15,1-4-3 0,0 2-2 0,-1-1 0 16,3 1-1-16,-2-3 2 0,1 3-2 16,1-2 0-16,-3 0 3 0,2 1-2 0,4 1-5 15,-5-1 5-15,1 1 2 0,3-2 1 0,-4 1-14 0,-1 0 4 16,3 0 8-16,-2 1-3 0,1-1 0 15,0-1 0-15,-2-1 11 0,3 0-1 0,-3 0-3 16,2 0-1-16,0 2-2 0,-2-2-1 0,0-2 0 16,5 2 0-16,-2-5 1 0,0 2-2 15,4-2 5-15,6-9 1 0,-5 5-2 16,3 1-3-16,10-16 0 0,-9 9-5 16,-1 2-4-16,0-2-10 0,1 2-57 15,-3 1-92 1,-1-2-50-16</inkml:trace>
  <inkml:trace contextRef="#ctx0" brushRef="#br0" timeOffset="113011.5078">19054 15881 250 0,'3'-1'282'15,"0"-2"14"-15,-2 2-59 0,4-2-82 0,-5 0-47 0,0 1-24 16,0-1-16-16,-5 0-4 0,5 2 0 0,-1-2-8 16,0 0 1-16,-1 1-1 0,-1-1-3 0,3 1-3 15,-1-1-8-15,-2 1-3 0,3 0-10 16,0 2-8-16,0 0-6 0,0 0-4 0,0 0-6 0,0-3-1 15,0 3-2-15,3 0-1 0,-2 0 0 16,-1 3-1-16,3-3 0 0,0 4 0 0,-2-1 1 16,4 2 1-16,-5 1 0 0,0 0 2 0,-5 2 0 15,5 0 0-15,-1 12 3 0,0-9-1 16,-1-3-3-16,2 0-1 0,0 0-2 0,0-2 0 16,0-2-1-16,2 2-1 0,0-6 1 15,7-3-2-15,2-6-22 0,33-28-179 16,-14 7-70-16,50-55-446 0,-27 32 344 15,11-13 27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0-07T01:03:1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7809 11325 41 0,'0'-2'236'0,"-4"-3"16"0,4 1-16 15,-2-2-58-15,-4 2-62 0,4-2-28 16,-3 2-14-16,0-1-8 0,1 2-5 0,-3-2-8 16,4 4-5-16,-1-2-8 0,1-2-1 15,-1 4-3-15,2-2 1 0,-2 1 1 0,2 1 1 0,0-1 2 16,2 2 1-16,-4-1 0 0,4-1-1 16,0 2-3-16,0 0-4 0,-2 2-3 0,0-1-3 15,1 1-4-15,1 1-2 0,-3 1-4 0,3 4-2 16,-2 2-8-16,-2 1-6 15,2 20-6-15,0-10 0 0,1-1 2 0,-2 5 0 16,3-1 1-16,-2 2 1 16,2 1-1-16,0 0 0 0,0-3-2 0,0-2-1 0,0 1 2 15,2-4 1-15,-2-1-4 0,6-1 0 16,-2 13 2-16,0-20 1 16,-4-2 1-16,3 0 1 0,-3-1 0 0,0-2-2 15,1-1 0-15,-1-3 2 16,2 6-5-16,-2-2-19 0,2-5-2 15,-2 0-8-15,0 0-12 0,0 0-15 0,0-2-12 16,4-1-13 0,-4-13-580-16,-4 8 383 0,2 0-5 0,-1-3 8 15</inkml:trace>
  <inkml:trace contextRef="#ctx0" brushRef="#br0" timeOffset="319.3569">7685 11330 233 0,'0'-26'255'15,"-4"0"10"-15,4-1-73 0,0 2-83 16,8-21 17-16,-3 24-79 16,7-15 42-16,-6 21-43 0,4 1-3 15,0 3 2-15,4 3 4 0,3 4 0 0,1 2 2 16,1 1 1-16,3 4 0 0,-3 1-5 0,0 2-9 15,0 2-4-15,2 3-2 0,-7 1-4 16,3-1-3-16,6 13 18 0,-14-11-22 0,-3 1-6 16,-3 0-3-16,-6 16 3 0,-3-14-10 15,-3-1-3-15,1 0-1 0,-6 1-3 0,1-4 6 16,-2 3-8-16,-3-4-10 0,0-2-15 16,1 2-16-16,-12 5-104 0,16-10 46 15,1-3-20-15,2 3-75 0,-2-5-73 16,4 0-29-16,-1 0-3 0,1-3 11 0</inkml:trace>
  <inkml:trace contextRef="#ctx0" brushRef="#br0" timeOffset="723.7052">7900 11548 63 0,'10'7'243'0,"0"-2"19"16,1-2-22-16,8-4 71 0,-6-6-220 0,-3 0-21 16,4-2-8-16,0-4-10 0,0-1-7 0,-1-1-3 15,1-2-3-15,-1 1-1 0,-2-2-6 32,-2 2-5-32,9-71 41 0,-22 76-58 15,2 2-4-15,-8-3-6 0,5 9-5 16,-1 1 0-16,-5 4-7 15,0 8-2-15,5-2 6 0,1 1 2 16,0 2 0-16,0 4-1 0,-2 17-2 0,6-13 7 16,1 0 0-1,0 1 1-15,4 40-2 0,0-24 2 16,-1-21-1-16,-1-2 2 0,3-1 0 16,-4-3-1-16,3-1-3 0,0-3 3 15,7 4-2-15,-7-9-8 0,5-4-17 16,-3-4-27-16,-3-3-108 0,-3-1-86 0,0 0-44 15,-3-1-16-15,3-2 5 0</inkml:trace>
  <inkml:trace contextRef="#ctx0" brushRef="#br0" timeOffset="1065.5042">8140 11464 41 0,'5'11'246'0,"-2"2"18"0,-1-1-1 16,-1 2-72-16,4 32 94 0,-5-29-225 15,0-1-7-15,2 14 27 16,0-15-52-16,-1-5-6 0,-1 0-5 16,0 2 23-16,0-9-16 0,0-3 3 0,-1-3 0 15,-1-3 0-15,0-3-4 0,-2-3-10 0,0-1-5 16,-4-4-5-16,1-1 0 16,0-4 2-16,-2-20 2 0,-3 2-2 15,8 22-5-15,-1 1-1 0,4 3-1 16,-5-13 0-16,6 17 0 0,3 1 2 15,0-2 0-15,1 2 2 0,2 0-1 0,0 1 2 16,3-1 1-16,1 0 1 0,1-2-3 0,0 4 8 16,1-1-3-16,2 1-2 0,-2-3 1 0,2 4-3 15,-2 0 1-15,-1 0-8 0,2-2 1 16,0 1 0-16,-2 2-4 0,2-2-9 0,-4 1-19 16,3-1-24-16,-2 5-33 0,-3-3-83 0,-2 3-90 15,-1 1-41-15,-2 0-7 0,2-2 9 0</inkml:trace>
  <inkml:trace contextRef="#ctx0" brushRef="#br0" timeOffset="1289.4887">8350 11246 174 0,'-4'5'266'0,"3"1"12"16,-4 2-40-16,2-1-84 0,2 2-68 0,-1 2-24 0,2-2-21 15,2 5-9-15,-1-1-8 0,2 0 2 16,-1 2 1-16,2 0-12 16,2 2 2-16,8 17 13 0,-7-14-20 0,3-2-3 0,0 0 1 15,-1-2-4-15,-1-1-2 0,1-1 1 16,-2-1 2-16,1-1 1 0,-6-2-4 0,2-2 5 15,-2-1 2-15,-4 0 0 0,-2-1-1 16,0-2 0-16,-3 1 0 0,0-2 0 0,-4-3-4 0,1 3 1 16,2-3-2-16,-3 0-1 0,3 0-1 15,-1 0-10-15,1 3-15 0,5-2-32 0,-7 2-108 16,4-2-83-16,1 3-44 0,-1-2-16 0,3 4 2 16</inkml:trace>
  <inkml:trace contextRef="#ctx0" brushRef="#br0" timeOffset="1464.4401">8703 11598 199 0,'-2'3'349'15,"-4"0"39"-15,-3-1 31 0,-2 0-120 16,-16 3 83-16,12-4-267 16,0 0-38-16,-22 2 5 0,28 0-97 15,0-1-153-15,-1 1-476 16,8-6 236-16,-1-2-9 0,10-5 21 0</inkml:trace>
  <inkml:trace contextRef="#ctx0" brushRef="#br0" timeOffset="2074.6034">8791 11335 195 0,'-1'2'267'0,"1"-1"8"0,0 2 90 15,0 0-281 1,1 14 25 0,4-11-84 30,19 87 167-30,58 102-163-16,-72-182-27 0,-3 0-2 16,1-1 1-16,10 13 1 0,-10-13-2 0,0-3 0 15,-1-2 1-15,2-2-1 16,10-5 0-16,3-9-5 16,2-18-27-16,8-36-173 15,-26 36-11-15,1-29-328 0,-7 27 261 16</inkml:trace>
  <inkml:trace contextRef="#ctx0" brushRef="#br0" timeOffset="2404.4152">8776 11393 168 0,'-3'0'261'15,"1"3"14"1,0-6 283 0,2 3-524-1,37-7-6 1,9-8 10-1,-16 2-12-15,0-4-10 0,-17 8-10 16,11-8-9-16,-12 10-12 0,4-7-106 16,-9 10-73-16,-6 0-55 15,1-2-306 1</inkml:trace>
  <inkml:trace contextRef="#ctx0" brushRef="#br0" timeOffset="2611.8226">8817 11548 32 0,'3'7'228'0,"8"-2"225"16,-4-3-295-16,0-2-64 0,15-7-8 0,13-10-44 15,-23 9-39-15,14-10 2 0,2 2-77 16,-16 7-86-16,6-10-280 15,-13 11 191 1</inkml:trace>
  <inkml:trace contextRef="#ctx0" brushRef="#br0" timeOffset="3724.5212">9075 11388 135 0,'7'2'250'0,"-4"1"15"15,5 2-37 1,-2 2-71-1,37 61 262-15,-36-50-372 16,2 20 29 0,4 8 1-1,2-6-58 17,5-60-7-32,7-42 0 0,-10 9-3 15,-16 41-7-15,3-19 6 16,-1 24-8-16,-2 2-1 15,-1 2-2-15,-1 6-5 16,2 20 1-16,-1-11 5 0,0 3-1 16,0 19 1-16,3 22 27 15,-2-38-9-15,6 10 23 16,-3-16-21-16,2 0 4 16,20-1 60-16,-10-16-51 0,0-1-2 15,21-16 16-15,-17 7-31 16,-4-3-6-16,15-19-3 0,-17 17-4 15,-2 3-1-15,1-38-22 0,-14 40 11 16,-9-9-16 0,3 13 17-16,-12-1-3 0,10 9 7 0,-1 3 1 15,1 4-1 1,-7 40-14-16,16-10 13 47,8 3 1-47,110 84 4 15,-97-122 4-15,0-3-1 0,-1-6 0 0,4-3-1 16,-1 2 1-16,20-16 3 0,-28 10-3 16,1 4 1-16,-6 1 1 15,1-10 1-15,-8 13-3 0,-3 2 0 0,-3 3-1 16,-2 3-1-16,-4 2-2 0,4 3-1 0,-1 3 0 16,1 0 0-16,4 2 0 0,-4 2 3 15,4 11-3-15,1-10 1 16,7 18-4-1,-2-16 6-15,4-5 16 16,-7-12-9 0,7-17 7-16,-5 5-10 15,5-43 3-15,4-5-24 16,-6 24-1-16,5 5-22 16,-5 21 15-16,14-8-30 0,-5 14 32 15,52-6-60 1,-38 13 37-16,-17 0 28 15,0 3 3 1,5 2 2 0,-6 0 48-16,-17-5-20 15,-8-3-4-15,10 3-9 16,0 1-2-16,2 3-3 0,1 1 1 0,1 1 1 16,8 15-3-16,-2-10 3 15,0 1 0-15,13 16-1 16,5 4 1-16,-11-19 3 0,-1 2 2 0,3 0-1 15,-4 0-1-15,1-3 1 0,-1-1-2 16,8 9 0-16,-11-13 0 0,-1 0 1 16,-5 1 0-1,-23 59-9 1,11-52 6-16,-23 35 2 16,23-35 1-16,-6 10 2 15,4-11-3-15,8-13-2 0,4-16-1 31,12-20 2-31,54-122 29 0,-49 127-21 16,0 0 1-16,33-31 36 16,-39 47-18-1,45-2 125-15,-46 19-115 0,10 12 18 16,-11-3-37 0,16 26 5-1,2 15-23-15,-21-45-1 16,4 6-26-1,-6-21-1206 1,-3-14 526-16</inkml:trace>
  <inkml:trace contextRef="#ctx0" brushRef="#br0" timeOffset="3919.3982">10416 11180 302 0,'-1'-7'407'15,"-7"-5"528"-15,7 9-584 0,-2 1-103 16,2 1-77-16,-2 1-62 0,3 1-58 0,3 1-66 15,0 3-78 1,-5 0-169-16,-5 15-1034 31,10-8 444-15</inkml:trace>
  <inkml:trace contextRef="#ctx0" brushRef="#br0" timeOffset="76017.8109">19992 1495 146 0,'0'1'259'0,"-3"1"7"0,0 0-42 16,-1-2-84-16,4 0-62 0,0 0-30 0,-2 0-26 16,0 0-8-16,2 0-6 0,-4 1-1 0,4-1-3 15,-1 0 0-15,0 0-1 0,-1-1 2 0,1 1-1 16,-1 0 0-16,-2-2-1 0,3 0 1 0,-2 1 0 15,0 1-2-15,-1-1 0 0,2-1-3 0,-1 1 3 16,0 1-1-16,3 0 3 0,-3 0 0 0,6 0 2 16,-3-2 2-16,0 2-1 15,0-1-2-15,-4 1-2 0,3 0 1 16,1 0 3-16,-4 0 0 0,4 0 7 0,0-2 0 16,0 2 6-16,-1 0-3 0,1 0-3 15,0 0 0-15,-4-6 25 16,4 6-32-16,0-2 0 0,-3 2 0 0,3 0-1 15,0-1-9-15,-1 0-1 0,-1-2 2 0,0 2 0 16,2-1-1-16,0 2-3 0,0 0 6 0,0 0 4 16,0 0-3-16,0 0 2 0,0-2 4 0,0 2-2 15,0-1-2-15,-4 1 2 0,4-3 2 0,0 3-4 16,0 0-1-16,0 0 4 0,0 0 1 16,0 0-1-16,0 0 2 0,0 0-6 0,0 0-2 0,4-1 0 15,-4 1-1-15,0 0 1 0,0 1 1 0,0-1 2 16,0 3-1-16,0 2 2 15,0 0 1-15,5 28 18 16,-2-24-16-16,-3 3 0 0,1-1 1 16,2 0-3-16,-2 0 0 0,-1 1 2 0,0-2-3 15,0 2 0-15,4-2 1 0,-4-1 0 0,1 0-3 16,0-2-2-16,2-1 0 0,-3 0 3 16,0-3-1-16,0 2-2 0,1-4 3 0,1 1-1 0,-2 1 2 15,0-2 1-15,0-1 1 0,-2 1 3 0,2-1 3 16,0 0 3-1,0-1 47-15,0 0 13 0,0-2-51 16,0 3 0-16,0-6 16 16,0 1-28-16,0-4 3 15,0 3-5-15,0 1-3 0,0-3 1 0,0-3-2 0,0 1 0 16,0-2 2-16,2-2 0 16,-1 1-3-16,2-2 0 0,-2-1-4 0,8-9-3 0,-8 13-1 15,3 1 1-15,-1 5 1 0,-2 1 1 16,3 1 1-16,2 1 1 0,11 3-1 0,-8 4-4 15,1-1 3-15,0 2-3 16,-1 1-6-16,2 2-5 0,15 10-50 16,-15-9-5-16,1-3-34 0,-2-2-137 0,-2-4-70 15,2-4-29-15,-1-4-3 0,4 0 16 0</inkml:trace>
  <inkml:trace contextRef="#ctx0" brushRef="#br0" timeOffset="138053.5079">21666 1847 129 0,'-5'-5'106'0,"4"-2"-47"0,-2 3-24 16,-2-1-13-16,3 0 7 0,-3 0 21 0,1-1 11 16,0 2 4-16,1-1 1 0,-2-1-4 0,1 2-11 15,-2-1-25-15,2-1-11 0,-1 2-7 0,1 0-9 16,-2 0 2-16,4 3-1 0,2-3-1 16,0 1-43-16,0 3-79 0,-2-4-35 0,0-1-26 15,1 2-11-15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C8CCC-6A97-44E9-A412-3E14F855B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365F66-2942-4B4D-BB84-64952FB3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4A7147-54B8-4554-BDBB-B4FF69F8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6166BB-6937-4C1F-B26B-B915B72B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FD45BD-2436-4272-80F5-38118A5E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5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D446C-1625-4CF1-A354-56E1AA16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E97E886-6293-459A-8F19-83C55DDDD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220F83-29A1-45B3-9214-9B1EA28C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F48DAB-8213-4278-AA02-DF3211E5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5EC1D6-5219-4CF9-B8B4-6A16D200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2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A08A381-6076-42EF-9E11-6EC1D9519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0CCA6E-A33C-4085-B4E1-AE2B5534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52A30C-CFA9-439C-9CA0-736F6CFF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0F09A3-377A-481A-B2C9-0769BFF3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7F0977-0C47-48DE-BCBB-1F5C5210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9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F18700-2BFD-4046-BDA9-C48A1689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1D1C8A-A7B3-4C47-9F84-8F0E8237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189A2A-2F7F-400A-A175-354C6DB0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DCB710-717E-498F-A680-501B4E4E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763584-DE28-486A-A9C6-6B96DB4A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D02DC-E51A-471A-A6AE-B8FC0765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BB65F2-D1F5-4338-92B5-A718EDCC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09FAFF-E06E-4DC0-94E9-B4E0782F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0CFA81-644E-41CA-ACD2-BFE59FD4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979D4B-EE84-438E-81AF-5E763275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3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57570-292E-4D25-8083-8E64C59A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CCD5B5-F930-4B8B-BB08-0A61B2690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A2E95E-6B1E-4F35-8AC8-452292563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4E578E-B29D-4FDA-98CF-0B428076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8ED2BA-5A8E-4F8F-839E-6866073D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719D85-4E9F-44CC-8916-7A0BD7F2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0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CBA46-5A48-4616-A21A-938DEB9B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53A9A4-47FC-4DE6-9FCF-A28CDDDD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8C9206-6F02-4666-A7C4-93104499A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9E5D3DE-9B14-4E54-AD7A-1ED53BE38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A0A945-8495-4378-8EF7-F2D28E856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44ECE54-0451-4EFC-9F6B-2FD51A84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BDEFBD-5383-46CE-B972-52385B02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50933ED-BE61-4C29-9D8B-2A468B3E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9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E6EA52-78E5-4879-BF90-F454BDAA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1093D87-F5B8-4C3C-9C53-CCD6AD32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BBD8C1-E259-45FE-851A-63B89145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78C907-DF41-4F34-A1AA-78CBED45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6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6C239D-AD1E-4F10-888A-414B1ED6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CF0B4-E963-4BB7-99A3-F13B40B3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442547-7A2D-4B86-8D39-3365D459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4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C1D5AA-CDC5-4800-84ED-E97F73B8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79D39E-2CBE-404D-8BB6-B6923E221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1908E9F-DA04-476C-AD2E-A08825FB2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5FA59D-E8EF-4B3C-B466-884B4745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A622A2-1497-4F00-B8CB-34AEFE2B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E3BDB7-C5A2-4517-BE7D-0C6E57E3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D83B35-1272-467E-A0C6-BC50FA48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F35A711-8E75-45B8-B5A3-5AE2C7BA1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764D9B-2B54-4592-B251-E40BC4312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5907732-92C2-4EAC-988F-EBCF01B8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00845AD-8CCF-4D71-9DAC-DABF5B5D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C3918D-81D1-4C6D-BDBD-6AD7CFCE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03A7CD7-67DD-4842-83E3-B0DDF9A2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3D19C3-68C2-4E19-A46F-4485D78F1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46A565-BE57-442A-84C2-CC1FC37A3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80B081-58D5-47E3-BC93-78DE8825E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E03F2D-824F-4B85-91CF-CA534608C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7.png"/><Relationship Id="rId18" Type="http://schemas.openxmlformats.org/officeDocument/2006/relationships/image" Target="../media/image31.emf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customXml" Target="../ink/ink9.xml"/><Relationship Id="rId2" Type="http://schemas.openxmlformats.org/officeDocument/2006/relationships/image" Target="../media/image106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6.png"/><Relationship Id="rId26" Type="http://schemas.openxmlformats.org/officeDocument/2006/relationships/image" Target="../media/image131.png"/><Relationship Id="rId21" Type="http://schemas.openxmlformats.org/officeDocument/2006/relationships/image" Target="../media/image138.png"/><Relationship Id="rId34" Type="http://schemas.openxmlformats.org/officeDocument/2006/relationships/image" Target="../media/image145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17" Type="http://schemas.openxmlformats.org/officeDocument/2006/relationships/image" Target="../media/image112.png"/><Relationship Id="rId25" Type="http://schemas.openxmlformats.org/officeDocument/2006/relationships/image" Target="../media/image130.png"/><Relationship Id="rId33" Type="http://schemas.openxmlformats.org/officeDocument/2006/relationships/image" Target="../media/image144.png"/><Relationship Id="rId16" Type="http://schemas.openxmlformats.org/officeDocument/2006/relationships/image" Target="../media/image129.png"/><Relationship Id="rId20" Type="http://schemas.openxmlformats.org/officeDocument/2006/relationships/image" Target="../media/image137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1.png"/><Relationship Id="rId24" Type="http://schemas.openxmlformats.org/officeDocument/2006/relationships/image" Target="../media/image124.png"/><Relationship Id="rId32" Type="http://schemas.openxmlformats.org/officeDocument/2006/relationships/image" Target="../media/image143.png"/><Relationship Id="rId37" Type="http://schemas.openxmlformats.org/officeDocument/2006/relationships/image" Target="../media/image32.emf"/><Relationship Id="rId15" Type="http://schemas.openxmlformats.org/officeDocument/2006/relationships/image" Target="../media/image128.png"/><Relationship Id="rId23" Type="http://schemas.openxmlformats.org/officeDocument/2006/relationships/image" Target="../media/image122.png"/><Relationship Id="rId28" Type="http://schemas.openxmlformats.org/officeDocument/2006/relationships/image" Target="../media/image133.png"/><Relationship Id="rId36" Type="http://schemas.openxmlformats.org/officeDocument/2006/relationships/customXml" Target="../ink/ink10.xml"/><Relationship Id="rId10" Type="http://schemas.openxmlformats.org/officeDocument/2006/relationships/image" Target="../media/image64.png"/><Relationship Id="rId31" Type="http://schemas.openxmlformats.org/officeDocument/2006/relationships/image" Target="../media/image142.png"/><Relationship Id="rId9" Type="http://schemas.openxmlformats.org/officeDocument/2006/relationships/image" Target="../media/image61.png"/><Relationship Id="rId14" Type="http://schemas.openxmlformats.org/officeDocument/2006/relationships/image" Target="../media/image127.png"/><Relationship Id="rId22" Type="http://schemas.openxmlformats.org/officeDocument/2006/relationships/image" Target="../media/image139.png"/><Relationship Id="rId27" Type="http://schemas.openxmlformats.org/officeDocument/2006/relationships/image" Target="../media/image132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37.emf"/><Relationship Id="rId3" Type="http://schemas.openxmlformats.org/officeDocument/2006/relationships/image" Target="../media/image140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customXml" Target="../ink/ink11.xml"/><Relationship Id="rId2" Type="http://schemas.openxmlformats.org/officeDocument/2006/relationships/image" Target="../media/image13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36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12.xml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2.png"/><Relationship Id="rId4" Type="http://schemas.openxmlformats.org/officeDocument/2006/relationships/image" Target="../media/image154.png"/><Relationship Id="rId9" Type="http://schemas.openxmlformats.org/officeDocument/2006/relationships/image" Target="../media/image167.png"/><Relationship Id="rId14" Type="http://schemas.openxmlformats.org/officeDocument/2006/relationships/image" Target="../media/image16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2.png"/><Relationship Id="rId18" Type="http://schemas.openxmlformats.org/officeDocument/2006/relationships/image" Target="../media/image178.emf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customXml" Target="../ink/ink13.xml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7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96.png"/><Relationship Id="rId18" Type="http://schemas.openxmlformats.org/officeDocument/2006/relationships/image" Target="../media/image192.png"/><Relationship Id="rId3" Type="http://schemas.openxmlformats.org/officeDocument/2006/relationships/image" Target="../media/image187.png"/><Relationship Id="rId21" Type="http://schemas.openxmlformats.org/officeDocument/2006/relationships/image" Target="../media/image204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customXml" Target="../ink/ink14.xml"/><Relationship Id="rId2" Type="http://schemas.openxmlformats.org/officeDocument/2006/relationships/image" Target="../media/image186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5" Type="http://schemas.openxmlformats.org/officeDocument/2006/relationships/image" Target="../media/image189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8.png"/><Relationship Id="rId9" Type="http://schemas.openxmlformats.org/officeDocument/2006/relationships/image" Target="../media/image119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4.bin"/><Relationship Id="rId3" Type="http://schemas.openxmlformats.org/officeDocument/2006/relationships/image" Target="../media/image212.png"/><Relationship Id="rId7" Type="http://schemas.openxmlformats.org/officeDocument/2006/relationships/image" Target="../media/image181.wmf"/><Relationship Id="rId12" Type="http://schemas.openxmlformats.org/officeDocument/2006/relationships/image" Target="../media/image18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6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14.png"/><Relationship Id="rId15" Type="http://schemas.openxmlformats.org/officeDocument/2006/relationships/customXml" Target="../ink/ink15.xml"/><Relationship Id="rId10" Type="http://schemas.openxmlformats.org/officeDocument/2006/relationships/image" Target="../media/image185.jpeg"/><Relationship Id="rId4" Type="http://schemas.openxmlformats.org/officeDocument/2006/relationships/image" Target="../media/image213.png"/><Relationship Id="rId9" Type="http://schemas.openxmlformats.org/officeDocument/2006/relationships/image" Target="../media/image182.wmf"/><Relationship Id="rId14" Type="http://schemas.openxmlformats.org/officeDocument/2006/relationships/image" Target="../media/image18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8.png"/><Relationship Id="rId4" Type="http://schemas.openxmlformats.org/officeDocument/2006/relationships/image" Target="../media/image18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.png"/><Relationship Id="rId4" Type="http://schemas.openxmlformats.org/officeDocument/2006/relationships/image" Target="../media/image310.png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1.emf"/><Relationship Id="rId5" Type="http://schemas.openxmlformats.org/officeDocument/2006/relationships/image" Target="../media/image23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12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customXml" Target="../ink/ink4.xm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27.png"/><Relationship Id="rId3" Type="http://schemas.openxmlformats.org/officeDocument/2006/relationships/image" Target="../media/image44.png"/><Relationship Id="rId21" Type="http://schemas.openxmlformats.org/officeDocument/2006/relationships/image" Target="../media/image28.e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9.jpeg"/><Relationship Id="rId16" Type="http://schemas.openxmlformats.org/officeDocument/2006/relationships/image" Target="../media/image57.png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43.png"/><Relationship Id="rId16" Type="http://schemas.openxmlformats.org/officeDocument/2006/relationships/image" Target="../media/image75.png"/><Relationship Id="rId20" Type="http://schemas.openxmlformats.org/officeDocument/2006/relationships/image" Target="../media/image72.png"/><Relationship Id="rId29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29.emf"/><Relationship Id="rId5" Type="http://schemas.openxmlformats.org/officeDocument/2006/relationships/image" Target="../media/image62.png"/><Relationship Id="rId15" Type="http://schemas.openxmlformats.org/officeDocument/2006/relationships/image" Target="../media/image74.png"/><Relationship Id="rId23" Type="http://schemas.openxmlformats.org/officeDocument/2006/relationships/image" Target="../media/image80.png"/><Relationship Id="rId28" Type="http://schemas.openxmlformats.org/officeDocument/2006/relationships/image" Target="../media/image87.png"/><Relationship Id="rId10" Type="http://schemas.openxmlformats.org/officeDocument/2006/relationships/image" Target="../media/image67.png"/><Relationship Id="rId19" Type="http://schemas.openxmlformats.org/officeDocument/2006/relationships/image" Target="../media/image78.png"/><Relationship Id="rId31" Type="http://schemas.openxmlformats.org/officeDocument/2006/relationships/customXml" Target="../ink/ink7.xml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6.png"/><Relationship Id="rId30" Type="http://schemas.openxmlformats.org/officeDocument/2006/relationships/image" Target="../media/image28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3.png"/><Relationship Id="rId21" Type="http://schemas.openxmlformats.org/officeDocument/2006/relationships/image" Target="../media/image103.png"/><Relationship Id="rId7" Type="http://schemas.openxmlformats.org/officeDocument/2006/relationships/image" Target="../media/image91.png"/><Relationship Id="rId12" Type="http://schemas.openxmlformats.org/officeDocument/2006/relationships/image" Target="../media/image71.png"/><Relationship Id="rId17" Type="http://schemas.openxmlformats.org/officeDocument/2006/relationships/image" Target="../media/image99.png"/><Relationship Id="rId2" Type="http://schemas.openxmlformats.org/officeDocument/2006/relationships/image" Target="../media/image8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23" Type="http://schemas.openxmlformats.org/officeDocument/2006/relationships/image" Target="../media/image30.emf"/><Relationship Id="rId10" Type="http://schemas.openxmlformats.org/officeDocument/2006/relationships/image" Target="../media/image69.png"/><Relationship Id="rId19" Type="http://schemas.openxmlformats.org/officeDocument/2006/relationships/image" Target="../media/image101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6.png"/><Relationship Id="rId22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3B1482-35A9-467A-8EA6-F37D5A209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DF1AA9-3323-47D5-B2E8-66505CAE9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4C7DB1-5935-4841-8D9A-22FD1F68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Dinamika Partikel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1A7402C-05C7-4778-BE65-186C2BD9460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55763" y="1123950"/>
            <a:ext cx="5878512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60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CB0B2A8C-0BBB-4C73-B6DF-72E90316D23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55763" y="3562350"/>
            <a:ext cx="5878512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400"/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xmlns="" id="{123AC6D2-AD94-44A3-864C-D8B9FB95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0" b="20699"/>
          <a:stretch>
            <a:fillRect/>
          </a:stretch>
        </p:blipFill>
        <p:spPr bwMode="auto">
          <a:xfrm>
            <a:off x="0" y="1354138"/>
            <a:ext cx="9166225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B75498B8-F77F-4513-AACE-6D6AD104B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66675"/>
            <a:ext cx="4667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C5606DD-440D-47CE-B289-34BAD2F7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71450"/>
            <a:ext cx="411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xmlns="" id="{C84B8726-1944-4F8C-9C73-162211A3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-484188"/>
            <a:ext cx="5060950" cy="23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025775-0A51-4A26-8948-CBAC9B2D03E8}"/>
              </a:ext>
            </a:extLst>
          </p:cNvPr>
          <p:cNvSpPr/>
          <p:nvPr/>
        </p:nvSpPr>
        <p:spPr>
          <a:xfrm>
            <a:off x="0" y="6477000"/>
            <a:ext cx="9207500" cy="3984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A80A88D7-C210-401B-A765-AA64E234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6432550"/>
            <a:ext cx="251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Raleway SemiBold" panose="020B0703030101060003"/>
              </a:rPr>
              <a:t>www.its.ac.id</a:t>
            </a:r>
            <a:endParaRPr lang="id-ID" altLang="en-US" sz="1400">
              <a:solidFill>
                <a:schemeClr val="bg1"/>
              </a:solidFill>
              <a:latin typeface="Raleway SemiBold" panose="020B0703030101060003"/>
            </a:endParaRP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xmlns="" id="{5D14FFE2-A946-4F12-A290-0A13B120184C}"/>
              </a:ext>
            </a:extLst>
          </p:cNvPr>
          <p:cNvGrpSpPr>
            <a:grpSpLocks/>
          </p:cNvGrpSpPr>
          <p:nvPr/>
        </p:nvGrpSpPr>
        <p:grpSpPr bwMode="auto">
          <a:xfrm>
            <a:off x="279400" y="6537325"/>
            <a:ext cx="177800" cy="93663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FE2634FA-5580-45D6-8895-234503BBE739}"/>
                </a:ext>
              </a:extLst>
            </p:cNvPr>
            <p:cNvSpPr/>
            <p:nvPr/>
          </p:nvSpPr>
          <p:spPr>
            <a:xfrm>
              <a:off x="258233" y="6589488"/>
              <a:ext cx="106290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30E094F4-008D-41F3-98EE-97BC8F2E1667}"/>
                </a:ext>
              </a:extLst>
            </p:cNvPr>
            <p:cNvSpPr/>
            <p:nvPr/>
          </p:nvSpPr>
          <p:spPr>
            <a:xfrm>
              <a:off x="428791" y="6589488"/>
              <a:ext cx="106289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xmlns="" id="{6C07F9D8-3FEE-4041-B3AD-9D6DC2E3F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3925" y="6437313"/>
            <a:ext cx="5680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altLang="en-US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56164320-0CB3-4D8A-971C-FEFA5CF23B28}"/>
              </a:ext>
            </a:extLst>
          </p:cNvPr>
          <p:cNvSpPr txBox="1">
            <a:spLocks/>
          </p:cNvSpPr>
          <p:nvPr/>
        </p:nvSpPr>
        <p:spPr>
          <a:xfrm>
            <a:off x="1143000" y="3944938"/>
            <a:ext cx="7564272" cy="1109662"/>
          </a:xfrm>
          <a:prstGeom prst="rect">
            <a:avLst/>
          </a:prstGeom>
          <a:solidFill>
            <a:srgbClr val="F5AA2D"/>
          </a:solidFill>
        </p:spPr>
        <p:txBody>
          <a:bodyPr anchor="b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7200" b="1" dirty="0">
                <a:solidFill>
                  <a:srgbClr val="002060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KERJA DAN ENERGI</a:t>
            </a:r>
            <a:endParaRPr lang="en-ID" sz="7200" b="1" dirty="0">
              <a:solidFill>
                <a:srgbClr val="002060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6AFA30B-B7FB-4A94-A7FB-FF331C96E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586413"/>
            <a:ext cx="2651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bg1"/>
                </a:solidFill>
                <a:latin typeface="Myriad Pro" panose="020B0503030403020204" pitchFamily="34" charset="0"/>
              </a:rPr>
              <a:t>Fisika Dasar I</a:t>
            </a:r>
          </a:p>
        </p:txBody>
      </p:sp>
    </p:spTree>
    <p:extLst>
      <p:ext uri="{BB962C8B-B14F-4D97-AF65-F5344CB8AC3E}">
        <p14:creationId xmlns:p14="http://schemas.microsoft.com/office/powerpoint/2010/main" val="9511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8F7C13E-5CB3-439E-8FE0-96F961B807FB}"/>
              </a:ext>
            </a:extLst>
          </p:cNvPr>
          <p:cNvCxnSpPr>
            <a:cxnSpLocks/>
          </p:cNvCxnSpPr>
          <p:nvPr/>
        </p:nvCxnSpPr>
        <p:spPr>
          <a:xfrm>
            <a:off x="4994694" y="60743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34F42D3-B4D3-4923-A04B-31824E44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76" y="332485"/>
            <a:ext cx="3790827" cy="432798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1800" b="1" dirty="0"/>
              <a:t>Usaha oleh Gaya Non </a:t>
            </a:r>
            <a:r>
              <a:rPr lang="en-US" sz="1800" b="1" dirty="0" err="1"/>
              <a:t>Konservatif</a:t>
            </a:r>
            <a:endParaRPr lang="en-ID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BF7D5C4-7F2B-42B9-8B9A-DF44B3CCC2F8}"/>
              </a:ext>
            </a:extLst>
          </p:cNvPr>
          <p:cNvSpPr txBox="1"/>
          <p:nvPr/>
        </p:nvSpPr>
        <p:spPr>
          <a:xfrm>
            <a:off x="358476" y="908707"/>
            <a:ext cx="393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Misal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sebuah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bekerja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non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A8437F36-F9D4-4C6E-BD07-51F6CA971AF1}"/>
                  </a:ext>
                </a:extLst>
              </p:cNvPr>
              <p:cNvSpPr txBox="1"/>
              <p:nvPr/>
            </p:nvSpPr>
            <p:spPr>
              <a:xfrm>
                <a:off x="358476" y="1530375"/>
                <a:ext cx="1539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Fnk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437F36-F9D4-4C6E-BD07-51F6CA971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6" y="1530375"/>
                <a:ext cx="15399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46EBD8E5-A0D6-4DF2-98F8-9FC2FC14DA43}"/>
                  </a:ext>
                </a:extLst>
              </p:cNvPr>
              <p:cNvSpPr txBox="1"/>
              <p:nvPr/>
            </p:nvSpPr>
            <p:spPr>
              <a:xfrm>
                <a:off x="405076" y="2032795"/>
                <a:ext cx="2268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Fk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Fnk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EBD8E5-A0D6-4DF2-98F8-9FC2FC14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6" y="2032795"/>
                <a:ext cx="22684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5434B40-B517-47BE-90E1-89E2F3852763}"/>
                  </a:ext>
                </a:extLst>
              </p:cNvPr>
              <p:cNvSpPr txBox="1"/>
              <p:nvPr/>
            </p:nvSpPr>
            <p:spPr>
              <a:xfrm>
                <a:off x="228891" y="2419633"/>
                <a:ext cx="2268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="0" i="0" baseline="-2500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="0" i="0" baseline="-25000" smtClean="0">
                          <a:latin typeface="Cambria Math" panose="02040503050406030204" pitchFamily="18" charset="0"/>
                        </a:rPr>
                        <m:t>nk</m:t>
                      </m:r>
                    </m:oMath>
                  </m:oMathPara>
                </a14:m>
                <a:endParaRPr lang="en-ID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434B40-B517-47BE-90E1-89E2F3852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91" y="2419633"/>
                <a:ext cx="22684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90461878-C689-4FC2-885E-EB719DE34DCA}"/>
                  </a:ext>
                </a:extLst>
              </p:cNvPr>
              <p:cNvSpPr txBox="1"/>
              <p:nvPr/>
            </p:nvSpPr>
            <p:spPr>
              <a:xfrm>
                <a:off x="405075" y="2900822"/>
                <a:ext cx="2073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="0" i="0" baseline="-2500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D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61878-C689-4FC2-885E-EB719DE3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5" y="2900822"/>
                <a:ext cx="207322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3D6B3994-8FBC-47C6-8392-7E6A730A5FF3}"/>
                  </a:ext>
                </a:extLst>
              </p:cNvPr>
              <p:cNvSpPr txBox="1"/>
              <p:nvPr/>
            </p:nvSpPr>
            <p:spPr>
              <a:xfrm>
                <a:off x="281040" y="3405322"/>
                <a:ext cx="28606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𝐸𝑃</m:t>
                          </m:r>
                        </m:e>
                      </m:d>
                    </m:oMath>
                  </m:oMathPara>
                </a14:m>
                <a:endParaRPr lang="en-ID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6B3994-8FBC-47C6-8392-7E6A730A5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40" y="3405322"/>
                <a:ext cx="2860639" cy="362984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15066D88-5538-417C-B034-1F2B490937B0}"/>
                  </a:ext>
                </a:extLst>
              </p:cNvPr>
              <p:cNvSpPr txBox="1"/>
              <p:nvPr/>
            </p:nvSpPr>
            <p:spPr>
              <a:xfrm>
                <a:off x="500102" y="3971814"/>
                <a:ext cx="2078403" cy="362984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</m:oMath>
                  </m:oMathPara>
                </a14:m>
                <a:endParaRPr lang="en-ID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66D88-5538-417C-B034-1F2B49093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2" y="3971814"/>
                <a:ext cx="2078403" cy="362984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D47798E-CB41-4106-8365-A6E63E0F3505}"/>
              </a:ext>
            </a:extLst>
          </p:cNvPr>
          <p:cNvSpPr txBox="1"/>
          <p:nvPr/>
        </p:nvSpPr>
        <p:spPr>
          <a:xfrm>
            <a:off x="4994694" y="332485"/>
            <a:ext cx="393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Jika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non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: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CEFAD373-CB65-40E0-8D5E-CD755D31F575}"/>
                  </a:ext>
                </a:extLst>
              </p:cNvPr>
              <p:cNvSpPr txBox="1"/>
              <p:nvPr/>
            </p:nvSpPr>
            <p:spPr>
              <a:xfrm>
                <a:off x="358476" y="4576467"/>
                <a:ext cx="3649201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FAD373-CB65-40E0-8D5E-CD755D31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6" y="4576467"/>
                <a:ext cx="3649201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7B496FF7-73FB-4910-99E6-96EE2C88A80B}"/>
                  </a:ext>
                </a:extLst>
              </p:cNvPr>
              <p:cNvSpPr txBox="1"/>
              <p:nvPr/>
            </p:nvSpPr>
            <p:spPr>
              <a:xfrm>
                <a:off x="5378413" y="651034"/>
                <a:ext cx="14303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496FF7-73FB-4910-99E6-96EE2C88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13" y="651034"/>
                <a:ext cx="14303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8AD61305-E66F-4037-9A54-7EAC82C59E11}"/>
                  </a:ext>
                </a:extLst>
              </p:cNvPr>
              <p:cNvSpPr txBox="1"/>
              <p:nvPr/>
            </p:nvSpPr>
            <p:spPr>
              <a:xfrm>
                <a:off x="426235" y="5302366"/>
                <a:ext cx="2078403" cy="362984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ID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61305-E66F-4037-9A54-7EAC82C5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35" y="5302366"/>
                <a:ext cx="2078403" cy="362984"/>
              </a:xfrm>
              <a:prstGeom prst="rect">
                <a:avLst/>
              </a:prstGeom>
              <a:blipFill>
                <a:blip r:embed="rId10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Right 37">
            <a:extLst>
              <a:ext uri="{FF2B5EF4-FFF2-40B4-BE49-F238E27FC236}">
                <a16:creationId xmlns:a16="http://schemas.microsoft.com/office/drawing/2014/main" xmlns="" id="{B01F6AA4-7BEF-4B28-B50F-9580FA0907DD}"/>
              </a:ext>
            </a:extLst>
          </p:cNvPr>
          <p:cNvSpPr/>
          <p:nvPr/>
        </p:nvSpPr>
        <p:spPr>
          <a:xfrm>
            <a:off x="2673531" y="5204192"/>
            <a:ext cx="278669" cy="472033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0D964A5-5109-477A-8CF8-F3B0F4D01999}"/>
              </a:ext>
            </a:extLst>
          </p:cNvPr>
          <p:cNvSpPr txBox="1"/>
          <p:nvPr/>
        </p:nvSpPr>
        <p:spPr>
          <a:xfrm>
            <a:off x="3141679" y="5222248"/>
            <a:ext cx="153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Perubahan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energi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mekanik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763865CD-855E-49C5-BB56-C156E1B937B4}"/>
                  </a:ext>
                </a:extLst>
              </p:cNvPr>
              <p:cNvSpPr txBox="1"/>
              <p:nvPr/>
            </p:nvSpPr>
            <p:spPr>
              <a:xfrm>
                <a:off x="5135917" y="1106814"/>
                <a:ext cx="30418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3865CD-855E-49C5-BB56-C156E1B9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917" y="1106814"/>
                <a:ext cx="3041861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549F61C5-C49C-4620-A665-554D5E6EDEA8}"/>
                  </a:ext>
                </a:extLst>
              </p:cNvPr>
              <p:cNvSpPr txBox="1"/>
              <p:nvPr/>
            </p:nvSpPr>
            <p:spPr>
              <a:xfrm>
                <a:off x="5287802" y="1663463"/>
                <a:ext cx="30418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9F61C5-C49C-4620-A665-554D5E6E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802" y="1663463"/>
                <a:ext cx="3041861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B8559484-9F34-4846-845A-3515ED095A02}"/>
                  </a:ext>
                </a:extLst>
              </p:cNvPr>
              <p:cNvSpPr txBox="1"/>
              <p:nvPr/>
            </p:nvSpPr>
            <p:spPr>
              <a:xfrm>
                <a:off x="5698863" y="2182117"/>
                <a:ext cx="21936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559484-9F34-4846-845A-3515ED095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63" y="2182117"/>
                <a:ext cx="21936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E0695EC-9F60-4EAB-A3DB-B3DE5AD0A445}"/>
              </a:ext>
            </a:extLst>
          </p:cNvPr>
          <p:cNvSpPr txBox="1"/>
          <p:nvPr/>
        </p:nvSpPr>
        <p:spPr>
          <a:xfrm>
            <a:off x="5572096" y="2722814"/>
            <a:ext cx="288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Hukum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kekekalan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energi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mekanik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3993290-A43D-405B-92CD-9DE4A5D627B6}"/>
              </a:ext>
            </a:extLst>
          </p:cNvPr>
          <p:cNvSpPr txBox="1"/>
          <p:nvPr/>
        </p:nvSpPr>
        <p:spPr>
          <a:xfrm>
            <a:off x="5184173" y="3162432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4.3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D553F6F-E3FC-4C06-8883-5460228A36C0}"/>
              </a:ext>
            </a:extLst>
          </p:cNvPr>
          <p:cNvSpPr txBox="1"/>
          <p:nvPr/>
        </p:nvSpPr>
        <p:spPr>
          <a:xfrm>
            <a:off x="5120099" y="3580462"/>
            <a:ext cx="3790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Sebuah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massa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bergerak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menuruni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ketingian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h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seperti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pada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gambar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. Jika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mula-mula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balok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diam,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tentukan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kecepatan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ketika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mencapai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dasar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jika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lang="en-ID" sz="1400" b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just">
              <a:buAutoNum type="alphaLcPeriod"/>
              <a:defRPr/>
            </a:pP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ID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licin</a:t>
            </a:r>
            <a:endParaRPr lang="en-ID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just">
              <a:buAutoNum type="alphaLcPeriod"/>
              <a:defRPr/>
            </a:pP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ID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kasar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B9BE38B-56D0-4C01-9089-2A52D2753785}"/>
              </a:ext>
            </a:extLst>
          </p:cNvPr>
          <p:cNvGrpSpPr/>
          <p:nvPr/>
        </p:nvGrpSpPr>
        <p:grpSpPr>
          <a:xfrm>
            <a:off x="6922385" y="4634416"/>
            <a:ext cx="1863139" cy="1425917"/>
            <a:chOff x="6922385" y="4634416"/>
            <a:chExt cx="1863139" cy="1425917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xmlns="" id="{AB619F43-8E61-4403-96C6-893A859D2A02}"/>
                </a:ext>
              </a:extLst>
            </p:cNvPr>
            <p:cNvSpPr/>
            <p:nvPr/>
          </p:nvSpPr>
          <p:spPr>
            <a:xfrm>
              <a:off x="6922385" y="4866994"/>
              <a:ext cx="1453918" cy="1103797"/>
            </a:xfrm>
            <a:prstGeom prst="triangle">
              <a:avLst>
                <a:gd name="adj" fmla="val 10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CE244191-C8C0-41D5-8FA2-943BA593F5FF}"/>
                </a:ext>
              </a:extLst>
            </p:cNvPr>
            <p:cNvSpPr/>
            <p:nvPr/>
          </p:nvSpPr>
          <p:spPr>
            <a:xfrm rot="19374860">
              <a:off x="7966997" y="4684121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D07C4C40-11DD-42EA-AD8E-E132F4F36321}"/>
                    </a:ext>
                  </a:extLst>
                </p:cNvPr>
                <p:cNvSpPr txBox="1"/>
                <p:nvPr/>
              </p:nvSpPr>
              <p:spPr>
                <a:xfrm>
                  <a:off x="8254308" y="5283783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C4C40-11DD-42EA-AD8E-E132F4F36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308" y="5283783"/>
                  <a:ext cx="53121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xmlns="" id="{FD6C9CED-246F-49D0-999B-E4B0AC6B16A0}"/>
                    </a:ext>
                  </a:extLst>
                </p:cNvPr>
                <p:cNvSpPr txBox="1"/>
                <p:nvPr/>
              </p:nvSpPr>
              <p:spPr>
                <a:xfrm>
                  <a:off x="7887157" y="4634416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D6C9CED-246F-49D0-999B-E4B0AC6B1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157" y="4634416"/>
                  <a:ext cx="53121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1F60D093-A0C9-448B-928B-49A5BADC9F75}"/>
                </a:ext>
              </a:extLst>
            </p:cNvPr>
            <p:cNvSpPr txBox="1"/>
            <p:nvPr/>
          </p:nvSpPr>
          <p:spPr>
            <a:xfrm>
              <a:off x="7114634" y="5691001"/>
              <a:ext cx="53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xmlns="" id="{DF44E9EB-0A92-4280-82C7-93604D33F6D8}"/>
                    </a:ext>
                  </a:extLst>
                </p:cNvPr>
                <p:cNvSpPr txBox="1"/>
                <p:nvPr/>
              </p:nvSpPr>
              <p:spPr>
                <a:xfrm>
                  <a:off x="7217508" y="5130447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F44E9EB-0A92-4280-82C7-93604D33F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508" y="5130447"/>
                  <a:ext cx="53121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0AF2207-CBA8-48B0-ABA9-6E9F32D081FF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D6D1D696-484D-4E3D-96D6-AF9B3A810AF6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xmlns="" id="{1D726AC2-F24A-43CE-85D0-5529AEBA4EB1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D073F1BA-B0F0-4E63-96FA-0054F95B9FBF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7F56A757-5837-4B7B-9240-F92091F4E288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4C53339-6C8A-467B-BD5A-27E79E901808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7" name="TextBox 2">
              <a:extLst>
                <a:ext uri="{FF2B5EF4-FFF2-40B4-BE49-F238E27FC236}">
                  <a16:creationId xmlns:a16="http://schemas.microsoft.com/office/drawing/2014/main" xmlns="" id="{25B2D38D-891C-4F48-A5BB-D7F24F8A3891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2765160" y="525600"/>
              <a:ext cx="5034960" cy="3706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0840" y="519840"/>
                <a:ext cx="5041800" cy="37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11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4" grpId="0"/>
      <p:bldP spid="16" grpId="0"/>
      <p:bldP spid="18" grpId="0"/>
      <p:bldP spid="20" grpId="0"/>
      <p:bldP spid="22" grpId="0" animBg="1"/>
      <p:bldP spid="28" grpId="0"/>
      <p:bldP spid="30" grpId="0" animBg="1"/>
      <p:bldP spid="32" grpId="0"/>
      <p:bldP spid="34" grpId="0" animBg="1"/>
      <p:bldP spid="38" grpId="0" animBg="1"/>
      <p:bldP spid="40" grpId="0"/>
      <p:bldP spid="42" grpId="0"/>
      <p:bldP spid="44" grpId="0"/>
      <p:bldP spid="46" grpId="0"/>
      <p:bldP spid="48" grpId="0"/>
      <p:bldP spid="50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4BA34B7-7A60-4F38-99F4-A22AEB84DB04}"/>
              </a:ext>
            </a:extLst>
          </p:cNvPr>
          <p:cNvCxnSpPr>
            <a:cxnSpLocks/>
          </p:cNvCxnSpPr>
          <p:nvPr/>
        </p:nvCxnSpPr>
        <p:spPr>
          <a:xfrm>
            <a:off x="4994694" y="60743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B8B728-7CA9-4ACF-888E-2AAA1AF11E25}"/>
              </a:ext>
            </a:extLst>
          </p:cNvPr>
          <p:cNvSpPr txBox="1"/>
          <p:nvPr/>
        </p:nvSpPr>
        <p:spPr>
          <a:xfrm>
            <a:off x="242928" y="51208"/>
            <a:ext cx="130414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789F5D-3414-4CE1-A9A9-C79DFDBBBC78}"/>
              </a:ext>
            </a:extLst>
          </p:cNvPr>
          <p:cNvSpPr txBox="1"/>
          <p:nvPr/>
        </p:nvSpPr>
        <p:spPr>
          <a:xfrm>
            <a:off x="2257824" y="721438"/>
            <a:ext cx="2781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Karena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licin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non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sehingga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46AECEA-166C-4122-9A5D-DF266A31939D}"/>
                  </a:ext>
                </a:extLst>
              </p:cNvPr>
              <p:cNvSpPr txBox="1"/>
              <p:nvPr/>
            </p:nvSpPr>
            <p:spPr>
              <a:xfrm>
                <a:off x="2614156" y="1557617"/>
                <a:ext cx="14303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6AECEA-166C-4122-9A5D-DF266A31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6" y="1557617"/>
                <a:ext cx="14303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91B485E-937A-4D6A-83FD-EDA1E11D2405}"/>
              </a:ext>
            </a:extLst>
          </p:cNvPr>
          <p:cNvGrpSpPr/>
          <p:nvPr/>
        </p:nvGrpSpPr>
        <p:grpSpPr>
          <a:xfrm>
            <a:off x="117128" y="1296666"/>
            <a:ext cx="2345520" cy="1639833"/>
            <a:chOff x="117128" y="1296666"/>
            <a:chExt cx="2345520" cy="1639833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46E77EA9-9F73-43F8-8ED2-EA383753EED3}"/>
                </a:ext>
              </a:extLst>
            </p:cNvPr>
            <p:cNvSpPr/>
            <p:nvPr/>
          </p:nvSpPr>
          <p:spPr>
            <a:xfrm>
              <a:off x="582302" y="1767678"/>
              <a:ext cx="1453918" cy="1103797"/>
            </a:xfrm>
            <a:prstGeom prst="triangle">
              <a:avLst>
                <a:gd name="adj" fmla="val 10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967E5B-D0D2-40B4-8675-EBEC5AF775E5}"/>
                </a:ext>
              </a:extLst>
            </p:cNvPr>
            <p:cNvSpPr/>
            <p:nvPr/>
          </p:nvSpPr>
          <p:spPr>
            <a:xfrm rot="19374860">
              <a:off x="1626914" y="1584805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C97B90F8-C905-4433-BAD7-BF5A7DE84DD1}"/>
                    </a:ext>
                  </a:extLst>
                </p:cNvPr>
                <p:cNvSpPr txBox="1"/>
                <p:nvPr/>
              </p:nvSpPr>
              <p:spPr>
                <a:xfrm>
                  <a:off x="1547074" y="1535100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97B90F8-C905-4433-BAD7-BF5A7DE84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074" y="1535100"/>
                  <a:ext cx="53121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E65FD0E-8263-4FA4-9B89-DBAB03A70DAF}"/>
                </a:ext>
              </a:extLst>
            </p:cNvPr>
            <p:cNvSpPr txBox="1"/>
            <p:nvPr/>
          </p:nvSpPr>
          <p:spPr>
            <a:xfrm>
              <a:off x="774551" y="2591685"/>
              <a:ext cx="531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ID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B5A229E9-36DD-45BC-A322-BCE56C65C203}"/>
                    </a:ext>
                  </a:extLst>
                </p:cNvPr>
                <p:cNvSpPr txBox="1"/>
                <p:nvPr/>
              </p:nvSpPr>
              <p:spPr>
                <a:xfrm>
                  <a:off x="877425" y="2031131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A229E9-36DD-45BC-A322-BCE56C65C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425" y="2031131"/>
                  <a:ext cx="53121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02ABB92E-C845-42B8-BEF0-B072E86D17E0}"/>
                    </a:ext>
                  </a:extLst>
                </p:cNvPr>
                <p:cNvSpPr txBox="1"/>
                <p:nvPr/>
              </p:nvSpPr>
              <p:spPr>
                <a:xfrm>
                  <a:off x="1296748" y="1296666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ABB92E-C845-42B8-BEF0-B072E86D1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748" y="1296666"/>
                  <a:ext cx="5312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31E3E3E2-E836-495C-9DCB-ABC3B9C50178}"/>
                    </a:ext>
                  </a:extLst>
                </p:cNvPr>
                <p:cNvSpPr txBox="1"/>
                <p:nvPr/>
              </p:nvSpPr>
              <p:spPr>
                <a:xfrm>
                  <a:off x="117128" y="2628722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E3E3E2-E836-495C-9DCB-ABC3B9C50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28" y="2628722"/>
                  <a:ext cx="531216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E6CEC138-8FA5-46A9-8CF4-4325DD080CE8}"/>
                    </a:ext>
                  </a:extLst>
                </p:cNvPr>
                <p:cNvSpPr txBox="1"/>
                <p:nvPr/>
              </p:nvSpPr>
              <p:spPr>
                <a:xfrm>
                  <a:off x="1931432" y="2093652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6CEC138-8FA5-46A9-8CF4-4325DD080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1432" y="2093652"/>
                  <a:ext cx="53121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1C9FDD7B-2A5C-429F-AC8D-AADC61DD8924}"/>
                  </a:ext>
                </a:extLst>
              </p:cNvPr>
              <p:cNvSpPr txBox="1"/>
              <p:nvPr/>
            </p:nvSpPr>
            <p:spPr>
              <a:xfrm>
                <a:off x="2434251" y="1900725"/>
                <a:ext cx="22811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9FDD7B-2A5C-429F-AC8D-AADC61DD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51" y="1900725"/>
                <a:ext cx="228114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232FBC4-153E-423F-B605-527F550D1B12}"/>
                  </a:ext>
                </a:extLst>
              </p:cNvPr>
              <p:cNvSpPr txBox="1"/>
              <p:nvPr/>
            </p:nvSpPr>
            <p:spPr>
              <a:xfrm>
                <a:off x="2234215" y="2276303"/>
                <a:ext cx="3878941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mgh</m:t>
                    </m:r>
                    <m:r>
                      <a:rPr lang="en-US" sz="14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mgh</m:t>
                    </m:r>
                  </m:oMath>
                </a14:m>
                <a:r>
                  <a:rPr lang="en-ID" sz="1400" baseline="-25000" dirty="0"/>
                  <a:t>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32FBC4-153E-423F-B605-527F550D1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215" y="2276303"/>
                <a:ext cx="3878941" cy="396519"/>
              </a:xfrm>
              <a:prstGeom prst="rect">
                <a:avLst/>
              </a:prstGeom>
              <a:blipFill>
                <a:blip r:embed="rId1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B79306C-6237-488F-AF6B-03C2DA9210DD}"/>
                  </a:ext>
                </a:extLst>
              </p:cNvPr>
              <p:cNvSpPr txBox="1"/>
              <p:nvPr/>
            </p:nvSpPr>
            <p:spPr>
              <a:xfrm>
                <a:off x="2203422" y="2782899"/>
                <a:ext cx="2600096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9306C-6237-488F-AF6B-03C2DA92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2782899"/>
                <a:ext cx="2600096" cy="495649"/>
              </a:xfrm>
              <a:prstGeom prst="rect">
                <a:avLst/>
              </a:prstGeom>
              <a:blipFill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44B85419-523E-498A-B59C-EE63F008667F}"/>
                  </a:ext>
                </a:extLst>
              </p:cNvPr>
              <p:cNvSpPr txBox="1"/>
              <p:nvPr/>
            </p:nvSpPr>
            <p:spPr>
              <a:xfrm>
                <a:off x="2614156" y="3310168"/>
                <a:ext cx="1529084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B85419-523E-498A-B59C-EE63F008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6" y="3310168"/>
                <a:ext cx="1529084" cy="495649"/>
              </a:xfrm>
              <a:prstGeom prst="rect">
                <a:avLst/>
              </a:prstGeom>
              <a:blipFill>
                <a:blip r:embed="rId15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8034EE02-92A5-4D85-87E2-66CA5FBF675F}"/>
                  </a:ext>
                </a:extLst>
              </p:cNvPr>
              <p:cNvSpPr txBox="1"/>
              <p:nvPr/>
            </p:nvSpPr>
            <p:spPr>
              <a:xfrm>
                <a:off x="2538892" y="3809095"/>
                <a:ext cx="1494093" cy="35323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gh</m:t>
                          </m:r>
                        </m:e>
                      </m:rad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34EE02-92A5-4D85-87E2-66CA5FBF6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92" y="3809095"/>
                <a:ext cx="1494093" cy="353238"/>
              </a:xfrm>
              <a:prstGeom prst="rect">
                <a:avLst/>
              </a:prstGeom>
              <a:blipFill>
                <a:blip r:embed="rId1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6623A61-A2E5-4D20-A6CA-AEF026BA721B}"/>
              </a:ext>
            </a:extLst>
          </p:cNvPr>
          <p:cNvSpPr txBox="1"/>
          <p:nvPr/>
        </p:nvSpPr>
        <p:spPr>
          <a:xfrm>
            <a:off x="242928" y="490481"/>
            <a:ext cx="1984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AutoNum type="alphaLcPeriod"/>
              <a:defRPr/>
            </a:pP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ID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licin</a:t>
            </a:r>
            <a:endParaRPr lang="en-ID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0A88DD0-90BC-4E8E-8BD2-4D835B9ED42F}"/>
              </a:ext>
            </a:extLst>
          </p:cNvPr>
          <p:cNvSpPr txBox="1"/>
          <p:nvPr/>
        </p:nvSpPr>
        <p:spPr>
          <a:xfrm>
            <a:off x="315410" y="4438345"/>
            <a:ext cx="225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ID" sz="1400" dirty="0">
                <a:solidFill>
                  <a:prstClr val="black"/>
                </a:solidFill>
                <a:latin typeface="Calibri" panose="020F0502020204030204"/>
              </a:rPr>
              <a:t>b. </a:t>
            </a: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ID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ID" sz="1400" dirty="0" err="1">
                <a:solidFill>
                  <a:prstClr val="black"/>
                </a:solidFill>
                <a:latin typeface="Calibri" panose="020F0502020204030204"/>
              </a:rPr>
              <a:t>kasar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39C2C55-227D-496E-B0B6-5362472EAA78}"/>
              </a:ext>
            </a:extLst>
          </p:cNvPr>
          <p:cNvSpPr txBox="1"/>
          <p:nvPr/>
        </p:nvSpPr>
        <p:spPr>
          <a:xfrm>
            <a:off x="5184912" y="119684"/>
            <a:ext cx="3559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Karena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bidang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miring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kasar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misal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koefisien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gesek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l-GR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non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yaitu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gesek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arahnya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berlawanan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perpindahan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sehingga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E8A99FF3-EAAA-42B3-8F5B-B239B064D2C4}"/>
                  </a:ext>
                </a:extLst>
              </p:cNvPr>
              <p:cNvSpPr txBox="1"/>
              <p:nvPr/>
            </p:nvSpPr>
            <p:spPr>
              <a:xfrm>
                <a:off x="5168894" y="1115985"/>
                <a:ext cx="24974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A99FF3-EAAA-42B3-8F5B-B239B064D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4" y="1115985"/>
                <a:ext cx="249740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8064B77D-EFD7-455E-8A47-F6C74226855B}"/>
                  </a:ext>
                </a:extLst>
              </p:cNvPr>
              <p:cNvSpPr txBox="1"/>
              <p:nvPr/>
            </p:nvSpPr>
            <p:spPr>
              <a:xfrm>
                <a:off x="5079681" y="1444621"/>
                <a:ext cx="3139655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  <m:r>
                        <a:rPr lang="en-US" sz="1400" baseline="-25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  <m:r>
                        <m:rPr>
                          <m:nor/>
                        </m:rPr>
                        <a:rPr lang="en-ID" sz="1400" baseline="-25000" dirty="0"/>
                        <m:t>1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064B77D-EFD7-455E-8A47-F6C74226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81" y="1444621"/>
                <a:ext cx="3139655" cy="495649"/>
              </a:xfrm>
              <a:prstGeom prst="rect">
                <a:avLst/>
              </a:prstGeom>
              <a:blipFill>
                <a:blip r:embed="rId20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24373D27-0256-4798-AEFC-38B995F1AE96}"/>
                  </a:ext>
                </a:extLst>
              </p:cNvPr>
              <p:cNvSpPr txBox="1"/>
              <p:nvPr/>
            </p:nvSpPr>
            <p:spPr>
              <a:xfrm>
                <a:off x="5066094" y="1992138"/>
                <a:ext cx="252569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4373D27-0256-4798-AEFC-38B995F1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94" y="1992138"/>
                <a:ext cx="2525692" cy="495649"/>
              </a:xfrm>
              <a:prstGeom prst="rect">
                <a:avLst/>
              </a:prstGeom>
              <a:blipFill>
                <a:blip r:embed="rId21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1D3DC326-B484-4FA7-B918-2C6D382B0CB6}"/>
                  </a:ext>
                </a:extLst>
              </p:cNvPr>
              <p:cNvSpPr txBox="1"/>
              <p:nvPr/>
            </p:nvSpPr>
            <p:spPr>
              <a:xfrm>
                <a:off x="4965917" y="2641681"/>
                <a:ext cx="2838159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D3DC326-B484-4FA7-B918-2C6D382B0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17" y="2641681"/>
                <a:ext cx="2838159" cy="495649"/>
              </a:xfrm>
              <a:prstGeom prst="rect">
                <a:avLst/>
              </a:prstGeom>
              <a:blipFill>
                <a:blip r:embed="rId2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FB53175-A8CD-4991-B7BF-9CCBD3CA2803}"/>
              </a:ext>
            </a:extLst>
          </p:cNvPr>
          <p:cNvGrpSpPr/>
          <p:nvPr/>
        </p:nvGrpSpPr>
        <p:grpSpPr>
          <a:xfrm>
            <a:off x="1498634" y="4480333"/>
            <a:ext cx="2345520" cy="1776280"/>
            <a:chOff x="1498634" y="4480333"/>
            <a:chExt cx="2345520" cy="17762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396B535-B53F-49EA-B340-D6D23B3FEC61}"/>
                </a:ext>
              </a:extLst>
            </p:cNvPr>
            <p:cNvSpPr txBox="1"/>
            <p:nvPr/>
          </p:nvSpPr>
          <p:spPr>
            <a:xfrm>
              <a:off x="2156057" y="5887281"/>
              <a:ext cx="53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ID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B743C272-B6BF-4655-BD19-3553FF529285}"/>
                </a:ext>
              </a:extLst>
            </p:cNvPr>
            <p:cNvGrpSpPr/>
            <p:nvPr/>
          </p:nvGrpSpPr>
          <p:grpSpPr>
            <a:xfrm>
              <a:off x="1498634" y="4480333"/>
              <a:ext cx="2345520" cy="1751762"/>
              <a:chOff x="1498634" y="4480333"/>
              <a:chExt cx="2345520" cy="1751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xmlns="" id="{549CD5DC-F6EE-48E8-89AE-9C837441FDE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8634" y="5924318"/>
                    <a:ext cx="53121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ID" sz="14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49CD5DC-F6EE-48E8-89AE-9C837441F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8634" y="5924318"/>
                    <a:ext cx="531216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2E8FB5EA-E2A3-44C8-835C-13366190154E}"/>
                  </a:ext>
                </a:extLst>
              </p:cNvPr>
              <p:cNvGrpSpPr/>
              <p:nvPr/>
            </p:nvGrpSpPr>
            <p:grpSpPr>
              <a:xfrm>
                <a:off x="1963808" y="4480333"/>
                <a:ext cx="1880346" cy="1686738"/>
                <a:chOff x="1963808" y="4480333"/>
                <a:chExt cx="1880346" cy="1686738"/>
              </a:xfrm>
            </p:grpSpPr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xmlns="" id="{4B28E3D9-58CA-4085-9520-B857AC171460}"/>
                    </a:ext>
                  </a:extLst>
                </p:cNvPr>
                <p:cNvSpPr/>
                <p:nvPr/>
              </p:nvSpPr>
              <p:spPr>
                <a:xfrm>
                  <a:off x="1963808" y="5063274"/>
                  <a:ext cx="1453918" cy="1103797"/>
                </a:xfrm>
                <a:prstGeom prst="triangle">
                  <a:avLst>
                    <a:gd name="adj" fmla="val 100000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xmlns="" id="{77CECCAC-241C-434B-9459-9119DA00A3C4}"/>
                    </a:ext>
                  </a:extLst>
                </p:cNvPr>
                <p:cNvSpPr/>
                <p:nvPr/>
              </p:nvSpPr>
              <p:spPr>
                <a:xfrm rot="19374860">
                  <a:off x="3008420" y="4880401"/>
                  <a:ext cx="348343" cy="322217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xmlns="" id="{C11309F3-BA86-418D-BDA2-DA8C57C9E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80" y="4830696"/>
                      <a:ext cx="53121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ID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11309F3-BA86-418D-BDA2-DA8C57C9E1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8580" y="4830696"/>
                      <a:ext cx="531216" cy="36933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2E3CF88D-0384-4213-97BA-AAF8E4755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8931" y="5326727"/>
                      <a:ext cx="53121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oMath>
                        </m:oMathPara>
                      </a14:m>
                      <a:endParaRPr lang="en-ID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2E3CF88D-0384-4213-97BA-AAF8E47554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8931" y="5326727"/>
                      <a:ext cx="531216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xmlns="" id="{99A417F1-123E-4990-BE4F-1868D39B77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9851" y="4574534"/>
                      <a:ext cx="53121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oMath>
                        </m:oMathPara>
                      </a14:m>
                      <a:endParaRPr lang="en-ID" sz="140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9A417F1-123E-4990-BE4F-1868D39B77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9851" y="4574534"/>
                      <a:ext cx="531216" cy="30777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xmlns="" id="{5CA835AE-ECC2-4A61-8BC7-58C7078210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12938" y="5389248"/>
                      <a:ext cx="53121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n-ID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5CA835AE-ECC2-4A61-8BC7-58C7078210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12938" y="5389248"/>
                      <a:ext cx="531216" cy="36933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xmlns="" id="{C5683D7D-FAE3-4DC2-82D3-647F0471ACE0}"/>
                    </a:ext>
                  </a:extLst>
                </p:cNvPr>
                <p:cNvCxnSpPr/>
                <p:nvPr/>
              </p:nvCxnSpPr>
              <p:spPr>
                <a:xfrm flipV="1">
                  <a:off x="3312938" y="4865203"/>
                  <a:ext cx="357417" cy="29998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xmlns="" id="{6B845302-9709-402A-8C48-62082C05B4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1047" y="4546844"/>
                      <a:ext cx="53121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m:oMathPara>
                      </a14:m>
                      <a:endParaRPr lang="en-ID" baseline="-25000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B845302-9709-402A-8C48-62082C05B4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1047" y="4546844"/>
                      <a:ext cx="531216" cy="36933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xmlns="" id="{AB7CEB34-CA8B-452F-8908-FA6D7825B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210" y="4764415"/>
                  <a:ext cx="329068" cy="39206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xmlns="" id="{73671B04-7C03-4B5F-AF08-70863519F2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5528" y="4480333"/>
                      <a:ext cx="53121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en-ID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73671B04-7C03-4B5F-AF08-70863519F2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5528" y="4480333"/>
                      <a:ext cx="531216" cy="369332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AE8F36CE-F321-462F-B57B-8B0725168331}"/>
                  </a:ext>
                </a:extLst>
              </p:cNvPr>
              <p:cNvSpPr txBox="1"/>
              <p:nvPr/>
            </p:nvSpPr>
            <p:spPr>
              <a:xfrm>
                <a:off x="5101995" y="2976934"/>
                <a:ext cx="2838159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mg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E8F36CE-F321-462F-B57B-8B0725168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95" y="2976934"/>
                <a:ext cx="2838159" cy="495649"/>
              </a:xfrm>
              <a:prstGeom prst="rect">
                <a:avLst/>
              </a:prstGeom>
              <a:blipFill>
                <a:blip r:embed="rId3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D4DA205-367D-4D75-963F-5614710E457D}"/>
              </a:ext>
            </a:extLst>
          </p:cNvPr>
          <p:cNvCxnSpPr/>
          <p:nvPr/>
        </p:nvCxnSpPr>
        <p:spPr>
          <a:xfrm>
            <a:off x="5601275" y="3132841"/>
            <a:ext cx="209006" cy="247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6EC04687-0E28-4C71-A25B-F66900758327}"/>
              </a:ext>
            </a:extLst>
          </p:cNvPr>
          <p:cNvCxnSpPr>
            <a:cxnSpLocks/>
          </p:cNvCxnSpPr>
          <p:nvPr/>
        </p:nvCxnSpPr>
        <p:spPr>
          <a:xfrm>
            <a:off x="6717554" y="3110255"/>
            <a:ext cx="209006" cy="247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7189A663-28F4-4C54-8FC4-BD7A2A9C1733}"/>
              </a:ext>
            </a:extLst>
          </p:cNvPr>
          <p:cNvCxnSpPr>
            <a:cxnSpLocks/>
          </p:cNvCxnSpPr>
          <p:nvPr/>
        </p:nvCxnSpPr>
        <p:spPr>
          <a:xfrm>
            <a:off x="7267147" y="3134739"/>
            <a:ext cx="209006" cy="247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3C318873-EA14-4646-AFCF-8B2ACD5DFBE3}"/>
              </a:ext>
            </a:extLst>
          </p:cNvPr>
          <p:cNvCxnSpPr>
            <a:cxnSpLocks/>
          </p:cNvCxnSpPr>
          <p:nvPr/>
        </p:nvCxnSpPr>
        <p:spPr>
          <a:xfrm>
            <a:off x="2946499" y="3468429"/>
            <a:ext cx="209006" cy="247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3E8D9A9F-80C8-4D4D-BFD3-6A38A2F056A7}"/>
              </a:ext>
            </a:extLst>
          </p:cNvPr>
          <p:cNvCxnSpPr>
            <a:cxnSpLocks/>
          </p:cNvCxnSpPr>
          <p:nvPr/>
        </p:nvCxnSpPr>
        <p:spPr>
          <a:xfrm>
            <a:off x="3505729" y="3461126"/>
            <a:ext cx="209006" cy="247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65FAAC91-3665-426D-B50E-D4CABBDB2EA0}"/>
                  </a:ext>
                </a:extLst>
              </p:cNvPr>
              <p:cNvSpPr txBox="1"/>
              <p:nvPr/>
            </p:nvSpPr>
            <p:spPr>
              <a:xfrm>
                <a:off x="5365404" y="3570100"/>
                <a:ext cx="2110749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gh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5FAAC91-3665-426D-B50E-D4CABBDB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04" y="3570100"/>
                <a:ext cx="2110749" cy="495649"/>
              </a:xfrm>
              <a:prstGeom prst="rect">
                <a:avLst/>
              </a:prstGeom>
              <a:blipFill>
                <a:blip r:embed="rId31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C2A9A2F2-CAC3-4D16-9672-408C7439C17C}"/>
                  </a:ext>
                </a:extLst>
              </p:cNvPr>
              <p:cNvSpPr txBox="1"/>
              <p:nvPr/>
            </p:nvSpPr>
            <p:spPr>
              <a:xfrm>
                <a:off x="5539693" y="4087977"/>
                <a:ext cx="2110749" cy="31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gh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A9A2F2-CAC3-4D16-9672-408C7439C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693" y="4087977"/>
                <a:ext cx="2110749" cy="310598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58E5946D-98A3-4DBE-8221-AFAB7D8B3683}"/>
                  </a:ext>
                </a:extLst>
              </p:cNvPr>
              <p:cNvSpPr txBox="1"/>
              <p:nvPr/>
            </p:nvSpPr>
            <p:spPr>
              <a:xfrm>
                <a:off x="5555547" y="4511567"/>
                <a:ext cx="2110749" cy="36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gh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8E5946D-98A3-4DBE-8221-AFAB7D8B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47" y="4511567"/>
                <a:ext cx="2110749" cy="3631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C7C8D111-230B-46E7-8706-254AF672584B}"/>
                  </a:ext>
                </a:extLst>
              </p:cNvPr>
              <p:cNvSpPr txBox="1"/>
              <p:nvPr/>
            </p:nvSpPr>
            <p:spPr>
              <a:xfrm>
                <a:off x="5164261" y="4946092"/>
                <a:ext cx="2838159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gh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7C8D111-230B-46E7-8706-254AF6725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61" y="4946092"/>
                <a:ext cx="2838159" cy="72885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id="{D6F7D808-7920-4947-9294-6E74B37C1ED8}"/>
                  </a:ext>
                </a:extLst>
              </p:cNvPr>
              <p:cNvSpPr txBox="1"/>
              <p:nvPr/>
            </p:nvSpPr>
            <p:spPr>
              <a:xfrm>
                <a:off x="5419182" y="5742015"/>
                <a:ext cx="2107559" cy="35323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gh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  <m:func>
                                <m:func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D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ID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6F7D808-7920-4947-9294-6E74B37C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82" y="5742015"/>
                <a:ext cx="2107559" cy="353238"/>
              </a:xfrm>
              <a:prstGeom prst="rect">
                <a:avLst/>
              </a:prstGeom>
              <a:blipFill>
                <a:blip r:embed="rId3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113CA8E6-852B-40D2-AB8E-08314193F1F1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9777DC67-14E6-473A-B1EA-BCA346BD6A34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2">
              <a:extLst>
                <a:ext uri="{FF2B5EF4-FFF2-40B4-BE49-F238E27FC236}">
                  <a16:creationId xmlns:a16="http://schemas.microsoft.com/office/drawing/2014/main" xmlns="" id="{4AE5D806-EB21-4A60-BD11-891390213F3D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AD5F1522-FB42-41BA-A425-57B3FF0DD336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62434485-390A-473B-BB70-0D989706514B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2E2B8414-2E05-4CB6-AF8A-1271ACDBB40B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2" name="TextBox 2">
              <a:extLst>
                <a:ext uri="{FF2B5EF4-FFF2-40B4-BE49-F238E27FC236}">
                  <a16:creationId xmlns:a16="http://schemas.microsoft.com/office/drawing/2014/main" xmlns="" id="{E92939C8-313C-4DB6-91EA-85D87B073FB0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Ink 6"/>
              <p14:cNvContentPartPr/>
              <p14:nvPr/>
            </p14:nvContentPartPr>
            <p14:xfrm>
              <a:off x="3072600" y="5075280"/>
              <a:ext cx="1107360" cy="780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6480" y="5070600"/>
                <a:ext cx="1117440" cy="7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1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7" grpId="0"/>
      <p:bldP spid="31" grpId="0"/>
      <p:bldP spid="33" grpId="0"/>
      <p:bldP spid="35" grpId="0"/>
      <p:bldP spid="37" grpId="0"/>
      <p:bldP spid="39" grpId="0" animBg="1"/>
      <p:bldP spid="41" grpId="0"/>
      <p:bldP spid="43" grpId="0"/>
      <p:bldP spid="65" grpId="0"/>
      <p:bldP spid="69" grpId="0"/>
      <p:bldP spid="71" grpId="0"/>
      <p:bldP spid="73" grpId="0"/>
      <p:bldP spid="75" grpId="0"/>
      <p:bldP spid="81" grpId="0"/>
      <p:bldP spid="93" grpId="0"/>
      <p:bldP spid="95" grpId="0"/>
      <p:bldP spid="97" grpId="0"/>
      <p:bldP spid="99" grpId="0"/>
      <p:bldP spid="1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511AE271-C96E-4DE3-B4A1-3BF7F74F3B85}"/>
              </a:ext>
            </a:extLst>
          </p:cNvPr>
          <p:cNvCxnSpPr>
            <a:cxnSpLocks/>
          </p:cNvCxnSpPr>
          <p:nvPr/>
        </p:nvCxnSpPr>
        <p:spPr>
          <a:xfrm>
            <a:off x="4994694" y="60743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B43E85-E4A9-40D2-AF74-F899F801561E}"/>
              </a:ext>
            </a:extLst>
          </p:cNvPr>
          <p:cNvSpPr txBox="1"/>
          <p:nvPr/>
        </p:nvSpPr>
        <p:spPr>
          <a:xfrm>
            <a:off x="191533" y="323437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4.4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631424-EFC5-4E9B-92C9-D67C29597B77}"/>
              </a:ext>
            </a:extLst>
          </p:cNvPr>
          <p:cNvSpPr txBox="1"/>
          <p:nvPr/>
        </p:nvSpPr>
        <p:spPr>
          <a:xfrm>
            <a:off x="198285" y="700271"/>
            <a:ext cx="45981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Seorang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menjatuhkan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buku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bermassa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kg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ketinggian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m.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Buku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ditangkap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temannya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tampak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Berapa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kecepatannya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ditangkap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ketinggian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1,5 m ?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C2DA832-2A3B-4266-A43F-6956FE4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55" y="1896500"/>
            <a:ext cx="1924050" cy="2809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7FEB8A-6896-4D22-8DD5-48EEB5BFF711}"/>
              </a:ext>
            </a:extLst>
          </p:cNvPr>
          <p:cNvSpPr txBox="1"/>
          <p:nvPr/>
        </p:nvSpPr>
        <p:spPr>
          <a:xfrm>
            <a:off x="2221804" y="2023046"/>
            <a:ext cx="278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Karena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alibri" panose="020F0502020204030204"/>
              </a:rPr>
              <a:t>jatuh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alibri" panose="020F0502020204030204"/>
              </a:rPr>
              <a:t>bebas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maka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non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sehingga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3EC1A8B3-4D32-4B81-8CC6-A3D2E5B36433}"/>
                  </a:ext>
                </a:extLst>
              </p:cNvPr>
              <p:cNvSpPr txBox="1"/>
              <p:nvPr/>
            </p:nvSpPr>
            <p:spPr>
              <a:xfrm>
                <a:off x="2569717" y="2706000"/>
                <a:ext cx="14303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C1A8B3-4D32-4B81-8CC6-A3D2E5B3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717" y="2706000"/>
                <a:ext cx="143032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410AF945-62F9-4BA8-A6D0-EA3DD76BB99C}"/>
                  </a:ext>
                </a:extLst>
              </p:cNvPr>
              <p:cNvSpPr txBox="1"/>
              <p:nvPr/>
            </p:nvSpPr>
            <p:spPr>
              <a:xfrm>
                <a:off x="2389812" y="3049108"/>
                <a:ext cx="22811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0AF945-62F9-4BA8-A6D0-EA3DD76BB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812" y="3049108"/>
                <a:ext cx="22811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8B89A0E0-11FA-4E35-8BD3-E349D9089587}"/>
                  </a:ext>
                </a:extLst>
              </p:cNvPr>
              <p:cNvSpPr txBox="1"/>
              <p:nvPr/>
            </p:nvSpPr>
            <p:spPr>
              <a:xfrm>
                <a:off x="2189776" y="3424686"/>
                <a:ext cx="3878941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mgh</m:t>
                    </m:r>
                    <m:r>
                      <a:rPr lang="en-US" sz="14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mgh</m:t>
                    </m:r>
                  </m:oMath>
                </a14:m>
                <a:r>
                  <a:rPr lang="en-ID" sz="1400" baseline="-25000" dirty="0"/>
                  <a:t>1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9A0E0-11FA-4E35-8BD3-E349D908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776" y="3424686"/>
                <a:ext cx="3878941" cy="396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5109C37-D599-4238-9BC0-CF5CC4AECFC2}"/>
                  </a:ext>
                </a:extLst>
              </p:cNvPr>
              <p:cNvSpPr txBox="1"/>
              <p:nvPr/>
            </p:nvSpPr>
            <p:spPr>
              <a:xfrm>
                <a:off x="2158983" y="3931282"/>
                <a:ext cx="2600096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</m:t>
                      </m:r>
                      <m:r>
                        <a:rPr lang="en-US" sz="1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109C37-D599-4238-9BC0-CF5CC4AEC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83" y="3931282"/>
                <a:ext cx="2600096" cy="495649"/>
              </a:xfrm>
              <a:prstGeom prst="rect">
                <a:avLst/>
              </a:prstGeom>
              <a:blipFill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E52177A4-27A9-4548-A1CD-790A175F8355}"/>
                  </a:ext>
                </a:extLst>
              </p:cNvPr>
              <p:cNvSpPr txBox="1"/>
              <p:nvPr/>
            </p:nvSpPr>
            <p:spPr>
              <a:xfrm>
                <a:off x="2569716" y="4458551"/>
                <a:ext cx="1924045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mgD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</m:t>
                      </m:r>
                      <m:r>
                        <a:rPr lang="en-US" sz="1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D" sz="14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177A4-27A9-4548-A1CD-790A175F8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716" y="4458551"/>
                <a:ext cx="1924045" cy="495649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E587EC6-BE34-44FE-89A3-F30E2799A972}"/>
                  </a:ext>
                </a:extLst>
              </p:cNvPr>
              <p:cNvSpPr txBox="1"/>
              <p:nvPr/>
            </p:nvSpPr>
            <p:spPr>
              <a:xfrm>
                <a:off x="2591684" y="4969068"/>
                <a:ext cx="1494093" cy="353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587EC6-BE34-44FE-89A3-F30E2799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684" y="4969068"/>
                <a:ext cx="1494093" cy="353238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E680F8FF-5B13-4B2A-93A8-77AE259E4416}"/>
                  </a:ext>
                </a:extLst>
              </p:cNvPr>
              <p:cNvSpPr txBox="1"/>
              <p:nvPr/>
            </p:nvSpPr>
            <p:spPr>
              <a:xfrm>
                <a:off x="2529255" y="5300750"/>
                <a:ext cx="2233851" cy="353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10−1,5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80F8FF-5B13-4B2A-93A8-77AE259E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55" y="5300750"/>
                <a:ext cx="2233851" cy="3532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878192AD-BDC8-429F-B9B2-FA86A673C010}"/>
                  </a:ext>
                </a:extLst>
              </p:cNvPr>
              <p:cNvSpPr txBox="1"/>
              <p:nvPr/>
            </p:nvSpPr>
            <p:spPr>
              <a:xfrm>
                <a:off x="2221804" y="5653988"/>
                <a:ext cx="2233851" cy="3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170</m:t>
                          </m:r>
                        </m:e>
                      </m:rad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8192AD-BDC8-429F-B9B2-FA86A673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804" y="5653988"/>
                <a:ext cx="2233851" cy="333168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xmlns="" id="{D2E020B4-4AC4-4DA7-A1D2-B5DA28FE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641" y="323437"/>
            <a:ext cx="2676073" cy="432798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1800" b="1" dirty="0" err="1"/>
              <a:t>Energi</a:t>
            </a:r>
            <a:r>
              <a:rPr lang="en-US" sz="1800" b="1" dirty="0"/>
              <a:t> </a:t>
            </a:r>
            <a:r>
              <a:rPr lang="en-US" sz="1800" b="1" dirty="0" err="1"/>
              <a:t>Potensial</a:t>
            </a:r>
            <a:r>
              <a:rPr lang="en-US" sz="1800" b="1" dirty="0"/>
              <a:t> </a:t>
            </a:r>
            <a:r>
              <a:rPr lang="en-US" sz="1800" b="1" dirty="0" err="1"/>
              <a:t>Pegas</a:t>
            </a:r>
            <a:r>
              <a:rPr lang="en-US" sz="1800" b="1" dirty="0"/>
              <a:t> (E</a:t>
            </a:r>
            <a:r>
              <a:rPr lang="en-US" sz="1800" b="1" baseline="-25000" dirty="0"/>
              <a:t>P</a:t>
            </a:r>
            <a:r>
              <a:rPr lang="en-US" sz="1800" b="1" dirty="0"/>
              <a:t>’)</a:t>
            </a:r>
            <a:endParaRPr lang="en-ID" sz="1800" b="1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BDFFFC-3CEF-4FE2-9C27-16E76E8CE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9526" y="797378"/>
            <a:ext cx="2905125" cy="229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00F7EF-8995-4744-BBBA-7B8741E5D31F}"/>
                  </a:ext>
                </a:extLst>
              </p:cNvPr>
              <p:cNvSpPr txBox="1"/>
              <p:nvPr/>
            </p:nvSpPr>
            <p:spPr>
              <a:xfrm>
                <a:off x="5459713" y="3122398"/>
                <a:ext cx="14303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kx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0F7EF-8995-4744-BBBA-7B8741E5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713" y="3122398"/>
                <a:ext cx="143032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FE38B118-BEF5-4272-8717-6927F3A172AA}"/>
                  </a:ext>
                </a:extLst>
              </p:cNvPr>
              <p:cNvSpPr txBox="1"/>
              <p:nvPr/>
            </p:nvSpPr>
            <p:spPr>
              <a:xfrm>
                <a:off x="5720218" y="3482353"/>
                <a:ext cx="16348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gradien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EP</m:t>
                    </m:r>
                  </m:oMath>
                </a14:m>
                <a:r>
                  <a:rPr lang="en-ID" sz="1400" dirty="0"/>
                  <a:t>’</a:t>
                </a:r>
                <a:endParaRPr lang="en-ID" sz="1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8B118-BEF5-4272-8717-6927F3A17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18" y="3482353"/>
                <a:ext cx="1634832" cy="307777"/>
              </a:xfrm>
              <a:prstGeom prst="rect">
                <a:avLst/>
              </a:prstGeom>
              <a:blipFill>
                <a:blip r:embed="rId1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D392B0B-08EF-4344-9A43-924F3F008FDE}"/>
                  </a:ext>
                </a:extLst>
              </p:cNvPr>
              <p:cNvSpPr txBox="1"/>
              <p:nvPr/>
            </p:nvSpPr>
            <p:spPr>
              <a:xfrm>
                <a:off x="5621502" y="3863545"/>
                <a:ext cx="1219638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ID" sz="1400" dirty="0"/>
                            <m:t>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392B0B-08EF-4344-9A43-924F3F0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502" y="3863545"/>
                <a:ext cx="1219638" cy="5142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36E9FC54-99A3-40F6-8F25-10B4A2629D12}"/>
                  </a:ext>
                </a:extLst>
              </p:cNvPr>
              <p:cNvSpPr txBox="1"/>
              <p:nvPr/>
            </p:nvSpPr>
            <p:spPr>
              <a:xfrm>
                <a:off x="5503373" y="4413159"/>
                <a:ext cx="1724460" cy="724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′=−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𝑘𝑥𝑑𝑥</m:t>
                          </m:r>
                        </m:e>
                      </m:nary>
                    </m:oMath>
                  </m:oMathPara>
                </a14:m>
                <a:endParaRPr lang="en-ID" sz="1400" i="1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E9FC54-99A3-40F6-8F25-10B4A2629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3" y="4413159"/>
                <a:ext cx="1724460" cy="7240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B371A62-69FC-4BBD-B788-D7E3A6DE2D52}"/>
                  </a:ext>
                </a:extLst>
              </p:cNvPr>
              <p:cNvSpPr txBox="1"/>
              <p:nvPr/>
            </p:nvSpPr>
            <p:spPr>
              <a:xfrm>
                <a:off x="5533734" y="5212963"/>
                <a:ext cx="1545145" cy="51424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400" b="1" i="1" baseline="-2500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1400" b="1" i="1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71A62-69FC-4BBD-B788-D7E3A6DE2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34" y="5212963"/>
                <a:ext cx="1545145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652383C-812D-4DD7-8142-4053234A6900}"/>
              </a:ext>
            </a:extLst>
          </p:cNvPr>
          <p:cNvSpPr txBox="1"/>
          <p:nvPr/>
        </p:nvSpPr>
        <p:spPr>
          <a:xfrm>
            <a:off x="2051255" y="1666190"/>
            <a:ext cx="130414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85AB8D40-9E31-4E89-BA55-D9D3A4F02D97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89381E0E-DDC5-4502-9328-CC381209E5D4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2">
              <a:extLst>
                <a:ext uri="{FF2B5EF4-FFF2-40B4-BE49-F238E27FC236}">
                  <a16:creationId xmlns:a16="http://schemas.microsoft.com/office/drawing/2014/main" xmlns="" id="{6C90235D-BA19-4C3B-904A-9EE861A2E4AA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DB77036-AF66-4357-89EF-1C2D4AC10CCC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8D3345CC-4068-4673-A25F-00618882A7B0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946E190A-0D09-4F06-82E7-29333F9A4753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xmlns="" id="{6F7C0552-37B2-4B9F-98BF-F1030EC7DFE6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1726920" y="3023280"/>
              <a:ext cx="7309080" cy="191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1880" y="3018600"/>
                <a:ext cx="7316640" cy="19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5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2" grpId="0" animBg="1"/>
      <p:bldP spid="4" grpId="0"/>
      <p:bldP spid="6" grpId="0"/>
      <p:bldP spid="8" grpId="0"/>
      <p:bldP spid="10" grpId="0"/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A4CB1CB-272A-49D2-92B6-9BA10A6D9790}"/>
              </a:ext>
            </a:extLst>
          </p:cNvPr>
          <p:cNvCxnSpPr>
            <a:cxnSpLocks/>
          </p:cNvCxnSpPr>
          <p:nvPr/>
        </p:nvCxnSpPr>
        <p:spPr>
          <a:xfrm>
            <a:off x="4927038" y="60743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C6FFB6-3FD9-4C29-A6CD-7B380D2B8E19}"/>
              </a:ext>
            </a:extLst>
          </p:cNvPr>
          <p:cNvSpPr txBox="1"/>
          <p:nvPr/>
        </p:nvSpPr>
        <p:spPr>
          <a:xfrm>
            <a:off x="328914" y="325802"/>
            <a:ext cx="459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AD4E99D3-5F26-44F8-BC8F-3C72C9A71CFF}"/>
                  </a:ext>
                </a:extLst>
              </p:cNvPr>
              <p:cNvSpPr txBox="1"/>
              <p:nvPr/>
            </p:nvSpPr>
            <p:spPr>
              <a:xfrm>
                <a:off x="388870" y="1525262"/>
                <a:ext cx="4478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</a:rPr>
                      <m:t>nk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2′−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4E99D3-5F26-44F8-BC8F-3C72C9A71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0" y="1525262"/>
                <a:ext cx="4478211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8B38CAB0-08A1-4B99-A644-8C823CAA183D}"/>
                  </a:ext>
                </a:extLst>
              </p:cNvPr>
              <p:cNvSpPr txBox="1"/>
              <p:nvPr/>
            </p:nvSpPr>
            <p:spPr>
              <a:xfrm>
                <a:off x="583472" y="1002476"/>
                <a:ext cx="2966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8CAB0-08A1-4B99-A644-8C823CAA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2" y="1002476"/>
                <a:ext cx="29662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DD050C-ACD6-4521-B893-F80CED1621B9}"/>
              </a:ext>
            </a:extLst>
          </p:cNvPr>
          <p:cNvSpPr txBox="1"/>
          <p:nvPr/>
        </p:nvSpPr>
        <p:spPr>
          <a:xfrm>
            <a:off x="328914" y="2194000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4.5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223C8F-1581-424E-836E-12201699B2CE}"/>
              </a:ext>
            </a:extLst>
          </p:cNvPr>
          <p:cNvSpPr txBox="1"/>
          <p:nvPr/>
        </p:nvSpPr>
        <p:spPr>
          <a:xfrm>
            <a:off x="268957" y="2570834"/>
            <a:ext cx="45981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bermassa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2,5 kg yang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lantai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kasar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menumbuk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320 N/m.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Akibatnya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berhenti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sejauh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7,5 cm. 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lantai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kasar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0,25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berapa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AutoNum type="alphaLcPeriod"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spcBef>
                <a:spcPct val="0"/>
              </a:spcBef>
              <a:buFontTx/>
              <a:buAutoNum type="alphaLcPeriod"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B1FA47-4D06-4ECE-921B-3356144F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19" y="4324676"/>
            <a:ext cx="2238335" cy="9948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10C9739-B12C-4D8F-A0B4-58C4067C7F43}"/>
              </a:ext>
            </a:extLst>
          </p:cNvPr>
          <p:cNvSpPr txBox="1"/>
          <p:nvPr/>
        </p:nvSpPr>
        <p:spPr>
          <a:xfrm>
            <a:off x="541128" y="5284478"/>
            <a:ext cx="130414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3E4D935-04FF-4E71-817D-12548876EE0B}"/>
              </a:ext>
            </a:extLst>
          </p:cNvPr>
          <p:cNvSpPr txBox="1"/>
          <p:nvPr/>
        </p:nvSpPr>
        <p:spPr>
          <a:xfrm>
            <a:off x="268957" y="5670858"/>
            <a:ext cx="4598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0"/>
              </a:spcBef>
              <a:buFontTx/>
              <a:buAutoNum type="alphaLcPeriod"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2FDB290-24DE-4642-B844-CEDF57318161}"/>
              </a:ext>
            </a:extLst>
          </p:cNvPr>
          <p:cNvSpPr txBox="1"/>
          <p:nvPr/>
        </p:nvSpPr>
        <p:spPr>
          <a:xfrm>
            <a:off x="5062351" y="300158"/>
            <a:ext cx="4034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Karena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konservatif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6E59E3AE-4DC4-49F8-937D-F943796F70BF}"/>
                  </a:ext>
                </a:extLst>
              </p:cNvPr>
              <p:cNvSpPr txBox="1"/>
              <p:nvPr/>
            </p:nvSpPr>
            <p:spPr>
              <a:xfrm>
                <a:off x="5785459" y="1048019"/>
                <a:ext cx="25471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sz="14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pegas</m:t>
                    </m:r>
                    <m:r>
                      <a:rPr lang="en-US" sz="1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1400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59E3AE-4DC4-49F8-937D-F943796F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459" y="1048019"/>
                <a:ext cx="2547159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180135E-136B-4349-A9EF-F0AEF8A62B68}"/>
                  </a:ext>
                </a:extLst>
              </p:cNvPr>
              <p:cNvSpPr txBox="1"/>
              <p:nvPr/>
            </p:nvSpPr>
            <p:spPr>
              <a:xfrm>
                <a:off x="6048743" y="1424388"/>
                <a:ext cx="20205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2′−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0135E-136B-4349-A9EF-F0AEF8A6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3" y="1424388"/>
                <a:ext cx="202059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48ABBD4-C878-47DC-8B34-9FF4A70AB1D1}"/>
                  </a:ext>
                </a:extLst>
              </p:cNvPr>
              <p:cNvSpPr txBox="1"/>
              <p:nvPr/>
            </p:nvSpPr>
            <p:spPr>
              <a:xfrm>
                <a:off x="5865665" y="1754042"/>
                <a:ext cx="2739143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ABBD4-C878-47DC-8B34-9FF4A70A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65" y="1754042"/>
                <a:ext cx="2739143" cy="576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4AB3C3C-E78F-4D24-B7AF-AB564B972A3B}"/>
                  </a:ext>
                </a:extLst>
              </p:cNvPr>
              <p:cNvSpPr txBox="1"/>
              <p:nvPr/>
            </p:nvSpPr>
            <p:spPr>
              <a:xfrm>
                <a:off x="6048743" y="2260984"/>
                <a:ext cx="2739143" cy="655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320∙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AB3C3C-E78F-4D24-B7AF-AB564B97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3" y="2260984"/>
                <a:ext cx="2739143" cy="655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E8B3D84D-502A-4B5D-A3D5-96E81F4B4EDE}"/>
                  </a:ext>
                </a:extLst>
              </p:cNvPr>
              <p:cNvSpPr txBox="1"/>
              <p:nvPr/>
            </p:nvSpPr>
            <p:spPr>
              <a:xfrm>
                <a:off x="6308306" y="2918910"/>
                <a:ext cx="1110008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=−0,9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B3D84D-502A-4B5D-A3D5-96E81F4B4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306" y="2918910"/>
                <a:ext cx="1110008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A0CF226-0437-46AE-9CA8-6025BAA44267}"/>
              </a:ext>
            </a:extLst>
          </p:cNvPr>
          <p:cNvSpPr txBox="1"/>
          <p:nvPr/>
        </p:nvSpPr>
        <p:spPr>
          <a:xfrm>
            <a:off x="5122308" y="3371053"/>
            <a:ext cx="410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1CFA6820-D3F9-4EFE-9DCC-9123E13B983E}"/>
              </a:ext>
            </a:extLst>
          </p:cNvPr>
          <p:cNvGrpSpPr/>
          <p:nvPr/>
        </p:nvGrpSpPr>
        <p:grpSpPr>
          <a:xfrm>
            <a:off x="5498100" y="3823196"/>
            <a:ext cx="2683735" cy="1530454"/>
            <a:chOff x="5498100" y="3823196"/>
            <a:chExt cx="2683735" cy="153045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2E81083B-325B-4FF1-BBAC-8EDEE098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8100" y="3823196"/>
              <a:ext cx="2683735" cy="1530454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BED1D661-5E9C-4315-AF4B-41C9C7179E48}"/>
                </a:ext>
              </a:extLst>
            </p:cNvPr>
            <p:cNvCxnSpPr/>
            <p:nvPr/>
          </p:nvCxnSpPr>
          <p:spPr>
            <a:xfrm>
              <a:off x="7567749" y="4241074"/>
              <a:ext cx="0" cy="11125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0300751D-A569-453D-A6EA-FA1B9B37AE25}"/>
                  </a:ext>
                </a:extLst>
              </p:cNvPr>
              <p:cNvSpPr txBox="1"/>
              <p:nvPr/>
            </p:nvSpPr>
            <p:spPr>
              <a:xfrm>
                <a:off x="5347877" y="5386310"/>
                <a:ext cx="36393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sz="1400" baseline="-25000">
                        <a:latin typeface="Cambria Math" panose="02040503050406030204" pitchFamily="18" charset="0"/>
                      </a:rPr>
                      <m:t>nk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𝐸𝐾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2′−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00751D-A569-453D-A6EA-FA1B9B37A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77" y="5386310"/>
                <a:ext cx="3639370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55C15DCB-4910-49BD-89C9-26CF4754090B}"/>
                  </a:ext>
                </a:extLst>
              </p:cNvPr>
              <p:cNvSpPr txBox="1"/>
              <p:nvPr/>
            </p:nvSpPr>
            <p:spPr>
              <a:xfrm>
                <a:off x="4987219" y="5694087"/>
                <a:ext cx="3705496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15DCB-4910-49BD-89C9-26CF47540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19" y="5694087"/>
                <a:ext cx="3705496" cy="495649"/>
              </a:xfrm>
              <a:prstGeom prst="rect">
                <a:avLst/>
              </a:prstGeom>
              <a:blipFill>
                <a:blip r:embed="rId1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889414E-CF0B-4CBB-9DFD-AA4C27C267CA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E1991C76-9DB4-43A6-BEF9-817C50DA098C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xmlns="" id="{8D694F71-6A06-41B1-96E2-B5447E736350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E2910D45-BA1E-4F80-B5AA-1E029CA461F2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EAFAA5AC-594C-41B0-A3F3-7123A1444483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7DEE585F-780D-4B26-AFB7-9B2D17973CD4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1" name="TextBox 2">
              <a:extLst>
                <a:ext uri="{FF2B5EF4-FFF2-40B4-BE49-F238E27FC236}">
                  <a16:creationId xmlns:a16="http://schemas.microsoft.com/office/drawing/2014/main" xmlns="" id="{5765D90B-D6A5-40BB-9AE2-381C84BDF33A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615640" y="4006080"/>
              <a:ext cx="2000880" cy="142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11320" y="4001760"/>
                <a:ext cx="2009520" cy="14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69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21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 animBg="1"/>
      <p:bldP spid="41" grpId="0"/>
      <p:bldP spid="54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F99E8B3-616E-4378-8EE6-2AC0FE8D8311}"/>
              </a:ext>
            </a:extLst>
          </p:cNvPr>
          <p:cNvCxnSpPr>
            <a:cxnSpLocks/>
          </p:cNvCxnSpPr>
          <p:nvPr/>
        </p:nvCxnSpPr>
        <p:spPr>
          <a:xfrm>
            <a:off x="4665780" y="90821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0F0412C-8317-4478-97C4-3A5245D5DDC3}"/>
                  </a:ext>
                </a:extLst>
              </p:cNvPr>
              <p:cNvSpPr txBox="1"/>
              <p:nvPr/>
            </p:nvSpPr>
            <p:spPr>
              <a:xfrm>
                <a:off x="407288" y="146316"/>
                <a:ext cx="2717071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mgx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0412C-8317-4478-97C4-3A5245D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8" y="146316"/>
                <a:ext cx="2717071" cy="495649"/>
              </a:xfrm>
              <a:prstGeom prst="rect">
                <a:avLst/>
              </a:prstGeom>
              <a:blipFill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1C1D8EDC-4F68-4549-A4A9-D73D7FBD8795}"/>
                  </a:ext>
                </a:extLst>
              </p:cNvPr>
              <p:cNvSpPr txBox="1"/>
              <p:nvPr/>
            </p:nvSpPr>
            <p:spPr>
              <a:xfrm>
                <a:off x="768691" y="647005"/>
                <a:ext cx="1994263" cy="5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1400" dirty="0"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mgx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1D8EDC-4F68-4549-A4A9-D73D7FBD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91" y="647005"/>
                <a:ext cx="1994263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09BC65BA-2C4B-4705-B99F-FB55FF1C530D}"/>
                  </a:ext>
                </a:extLst>
              </p:cNvPr>
              <p:cNvSpPr txBox="1"/>
              <p:nvPr/>
            </p:nvSpPr>
            <p:spPr>
              <a:xfrm>
                <a:off x="768691" y="1246347"/>
                <a:ext cx="1994263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l-GR" sz="1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mgx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C65BA-2C4B-4705-B99F-FB55FF1C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91" y="1246347"/>
                <a:ext cx="1994263" cy="72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15ACCD3-1122-4FDD-BC75-BC8C6AF591D1}"/>
                  </a:ext>
                </a:extLst>
              </p:cNvPr>
              <p:cNvSpPr txBox="1"/>
              <p:nvPr/>
            </p:nvSpPr>
            <p:spPr>
              <a:xfrm>
                <a:off x="720469" y="1966744"/>
                <a:ext cx="3851531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320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0,075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l-GR" sz="1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0,25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∙2,5∙10∙0,075</m:t>
                              </m:r>
                            </m:num>
                            <m:den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2,5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5ACCD3-1122-4FDD-BC75-BC8C6AF59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69" y="1966744"/>
                <a:ext cx="3851531" cy="728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C2933AE0-40AB-41C7-90DD-4E2807EE61EF}"/>
                  </a:ext>
                </a:extLst>
              </p:cNvPr>
              <p:cNvSpPr txBox="1"/>
              <p:nvPr/>
            </p:nvSpPr>
            <p:spPr>
              <a:xfrm>
                <a:off x="835058" y="2686705"/>
                <a:ext cx="1369588" cy="30777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=1,046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933AE0-40AB-41C7-90DD-4E2807EE6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8" y="2686705"/>
                <a:ext cx="1369588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18B7D5A-B9E6-4462-A720-30E0E9E62952}"/>
              </a:ext>
            </a:extLst>
          </p:cNvPr>
          <p:cNvSpPr txBox="1"/>
          <p:nvPr/>
        </p:nvSpPr>
        <p:spPr>
          <a:xfrm>
            <a:off x="407288" y="3095285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4.6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BBD1EDD1-9BE4-4A57-8268-BAFAA4D85DAA}"/>
                  </a:ext>
                </a:extLst>
              </p:cNvPr>
              <p:cNvSpPr txBox="1"/>
              <p:nvPr/>
            </p:nvSpPr>
            <p:spPr>
              <a:xfrm>
                <a:off x="313543" y="3471151"/>
                <a:ext cx="4278931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Sebuah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bergerak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diatas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bidang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datar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kasar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gesek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kinetic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sejauh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kecepatan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awal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</a:t>
                </a:r>
                <a:r>
                  <a:rPr lang="en-US" altLang="en-US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kemudian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balik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menumbuk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pegas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konstanta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pegas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seperti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ditunjukkan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gambar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Tentukan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 algn="just" eaLnBrk="1" hangingPunct="1">
                  <a:spcBef>
                    <a:spcPct val="0"/>
                  </a:spcBef>
                  <a:buFontTx/>
                  <a:buAutoNum type="alphaLcPeriod"/>
                </a:pP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kecepatan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balok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saat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mulai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menekan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pegas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</a:p>
              <a:p>
                <a:pPr marL="342900" indent="-342900" algn="just" eaLnBrk="1" hangingPunct="1">
                  <a:spcBef>
                    <a:spcPct val="0"/>
                  </a:spcBef>
                  <a:buFontTx/>
                  <a:buAutoNum type="alphaLcPeriod"/>
                </a:pP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pemendekan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maksimum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pegas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D1EDD1-9BE4-4A57-8268-BAFAA4D85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3" y="3471151"/>
                <a:ext cx="4278931" cy="1600438"/>
              </a:xfrm>
              <a:prstGeom prst="rect">
                <a:avLst/>
              </a:prstGeom>
              <a:blipFill>
                <a:blip r:embed="rId7"/>
                <a:stretch>
                  <a:fillRect l="-427" t="-380" r="-427" b="-30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63D1FD8-30F0-4B3D-8956-FF4E1797D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997" y="5021103"/>
            <a:ext cx="2533650" cy="11811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431E94-4778-47A3-BECE-965B9EA52B3A}"/>
              </a:ext>
            </a:extLst>
          </p:cNvPr>
          <p:cNvSpPr txBox="1"/>
          <p:nvPr/>
        </p:nvSpPr>
        <p:spPr>
          <a:xfrm>
            <a:off x="4948671" y="205723"/>
            <a:ext cx="130414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ADE4E68-EE70-4D4A-976F-C3A5CDF62500}"/>
              </a:ext>
            </a:extLst>
          </p:cNvPr>
          <p:cNvSpPr txBox="1"/>
          <p:nvPr/>
        </p:nvSpPr>
        <p:spPr>
          <a:xfrm>
            <a:off x="4665780" y="641965"/>
            <a:ext cx="4242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0"/>
              </a:spcBef>
              <a:buFontTx/>
              <a:buAutoNum type="alphaLcPeriod"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302873C-559C-4E7F-BF4C-45B0B6183070}"/>
                  </a:ext>
                </a:extLst>
              </p:cNvPr>
              <p:cNvSpPr txBox="1"/>
              <p:nvPr/>
            </p:nvSpPr>
            <p:spPr>
              <a:xfrm>
                <a:off x="5063954" y="3064690"/>
                <a:ext cx="237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02873C-559C-4E7F-BF4C-45B0B618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54" y="3064690"/>
                <a:ext cx="237772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6105298-5865-40C3-9423-D2C85ADD2C6A}"/>
              </a:ext>
            </a:extLst>
          </p:cNvPr>
          <p:cNvSpPr txBox="1"/>
          <p:nvPr/>
        </p:nvSpPr>
        <p:spPr>
          <a:xfrm>
            <a:off x="5213778" y="2704560"/>
            <a:ext cx="1258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</a:t>
            </a:r>
            <a:endParaRPr lang="en-ID" sz="14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B4DB951-693A-4F9B-BEBB-4DAE25A37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3907" y="1061162"/>
            <a:ext cx="2464862" cy="1610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945CF76E-A3FF-4CAD-8723-C29AF833B6D3}"/>
                  </a:ext>
                </a:extLst>
              </p:cNvPr>
              <p:cNvSpPr txBox="1"/>
              <p:nvPr/>
            </p:nvSpPr>
            <p:spPr>
              <a:xfrm>
                <a:off x="5201345" y="3457604"/>
                <a:ext cx="34070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sz="1400" baseline="-25000">
                        <a:latin typeface="Cambria Math" panose="02040503050406030204" pitchFamily="18" charset="0"/>
                      </a:rPr>
                      <m:t>nk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𝐸𝐾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2′−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5CF76E-A3FF-4CAD-8723-C29AF833B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45" y="3457604"/>
                <a:ext cx="3407091" cy="30777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D7DB0DAF-E34C-452F-8518-5E15DF95E31E}"/>
                  </a:ext>
                </a:extLst>
              </p:cNvPr>
              <p:cNvSpPr txBox="1"/>
              <p:nvPr/>
            </p:nvSpPr>
            <p:spPr>
              <a:xfrm>
                <a:off x="5140472" y="3783288"/>
                <a:ext cx="314624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DB0DAF-E34C-452F-8518-5E15DF95E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472" y="3783288"/>
                <a:ext cx="3146242" cy="495649"/>
              </a:xfrm>
              <a:prstGeom prst="rect">
                <a:avLst/>
              </a:prstGeom>
              <a:blipFill>
                <a:blip r:embed="rId1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A934C163-C23B-44DB-958A-03353BFBF22C}"/>
                  </a:ext>
                </a:extLst>
              </p:cNvPr>
              <p:cNvSpPr txBox="1"/>
              <p:nvPr/>
            </p:nvSpPr>
            <p:spPr>
              <a:xfrm>
                <a:off x="4948671" y="4271278"/>
                <a:ext cx="2476089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4C163-C23B-44DB-958A-03353BFB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671" y="4271278"/>
                <a:ext cx="2476089" cy="495649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2754E004-932C-4F30-87E0-BC1529C475BA}"/>
                  </a:ext>
                </a:extLst>
              </p:cNvPr>
              <p:cNvSpPr txBox="1"/>
              <p:nvPr/>
            </p:nvSpPr>
            <p:spPr>
              <a:xfrm>
                <a:off x="5149103" y="4773278"/>
                <a:ext cx="2258346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mgD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754E004-932C-4F30-87E0-BC1529C47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103" y="4773278"/>
                <a:ext cx="2258346" cy="495649"/>
              </a:xfrm>
              <a:prstGeom prst="rect">
                <a:avLst/>
              </a:prstGeom>
              <a:blipFill>
                <a:blip r:embed="rId1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4DC061D1-EED8-4CB6-A859-25198EAE1177}"/>
              </a:ext>
            </a:extLst>
          </p:cNvPr>
          <p:cNvCxnSpPr/>
          <p:nvPr/>
        </p:nvCxnSpPr>
        <p:spPr>
          <a:xfrm flipH="1">
            <a:off x="5600744" y="4918587"/>
            <a:ext cx="121630" cy="272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2A04C9CD-BC34-449E-A21F-84A257CB59AE}"/>
              </a:ext>
            </a:extLst>
          </p:cNvPr>
          <p:cNvCxnSpPr>
            <a:cxnSpLocks/>
          </p:cNvCxnSpPr>
          <p:nvPr/>
        </p:nvCxnSpPr>
        <p:spPr>
          <a:xfrm flipH="1">
            <a:off x="6298914" y="4916173"/>
            <a:ext cx="121630" cy="272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7131AF61-AD41-4A9B-A50B-3DDD89DC9DBE}"/>
              </a:ext>
            </a:extLst>
          </p:cNvPr>
          <p:cNvCxnSpPr>
            <a:cxnSpLocks/>
          </p:cNvCxnSpPr>
          <p:nvPr/>
        </p:nvCxnSpPr>
        <p:spPr>
          <a:xfrm flipH="1">
            <a:off x="6992793" y="4884679"/>
            <a:ext cx="121630" cy="272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97CF125F-4E59-45C7-BD44-DE9901EE332B}"/>
                  </a:ext>
                </a:extLst>
              </p:cNvPr>
              <p:cNvSpPr txBox="1"/>
              <p:nvPr/>
            </p:nvSpPr>
            <p:spPr>
              <a:xfrm>
                <a:off x="5213778" y="5319027"/>
                <a:ext cx="1714255" cy="315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gD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7CF125F-4E59-45C7-BD44-DE9901EE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78" y="5319027"/>
                <a:ext cx="1714255" cy="315086"/>
              </a:xfrm>
              <a:prstGeom prst="rect">
                <a:avLst/>
              </a:prstGeom>
              <a:blipFill>
                <a:blip r:embed="rId1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69E2C671-8F11-40D4-B64B-E610944FFCA0}"/>
                  </a:ext>
                </a:extLst>
              </p:cNvPr>
              <p:cNvSpPr txBox="1"/>
              <p:nvPr/>
            </p:nvSpPr>
            <p:spPr>
              <a:xfrm>
                <a:off x="5059345" y="5631575"/>
                <a:ext cx="1994263" cy="5307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gD</m:t>
                          </m:r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E2C671-8F11-40D4-B64B-E610944FF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345" y="5631575"/>
                <a:ext cx="1994263" cy="5307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92B792B-34F5-4853-84FB-C14883405DA2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DE23476D-DF4A-4E9E-87B8-E9C89070376B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2">
              <a:extLst>
                <a:ext uri="{FF2B5EF4-FFF2-40B4-BE49-F238E27FC236}">
                  <a16:creationId xmlns:a16="http://schemas.microsoft.com/office/drawing/2014/main" xmlns="" id="{A482E028-35F8-455A-A9E7-FDF4458AD3C4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9F41C101-99A4-4937-BBA9-428797CEE84D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xmlns="" id="{3C78791C-1DBE-4DA7-B62C-61D91E2FE97F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FFC914B6-1D12-4998-AE7B-CCFBB1832D96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8" name="TextBox 2">
              <a:extLst>
                <a:ext uri="{FF2B5EF4-FFF2-40B4-BE49-F238E27FC236}">
                  <a16:creationId xmlns:a16="http://schemas.microsoft.com/office/drawing/2014/main" xmlns="" id="{075E2B40-3A78-47D4-B779-31FC60DBC522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7607160" y="2003760"/>
              <a:ext cx="646560" cy="28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02840" y="2001240"/>
                <a:ext cx="65412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42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7" grpId="0"/>
      <p:bldP spid="29" grpId="0" animBg="1"/>
      <p:bldP spid="31" grpId="0"/>
      <p:bldP spid="33" grpId="0"/>
      <p:bldP spid="39" grpId="0"/>
      <p:bldP spid="41" grpId="0"/>
      <p:bldP spid="47" grpId="0"/>
      <p:bldP spid="49" grpId="0"/>
      <p:bldP spid="57" grpId="0"/>
      <p:bldP spid="59" grpId="0"/>
      <p:bldP spid="61" grpId="0"/>
      <p:bldP spid="63" grpId="0"/>
      <p:bldP spid="71" grpId="0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4583494-9B1B-4AA7-8019-7774CCA90C1B}"/>
              </a:ext>
            </a:extLst>
          </p:cNvPr>
          <p:cNvCxnSpPr>
            <a:cxnSpLocks/>
          </p:cNvCxnSpPr>
          <p:nvPr/>
        </p:nvCxnSpPr>
        <p:spPr>
          <a:xfrm>
            <a:off x="4665780" y="90821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F8DDF9-D177-47A5-A648-63C0CBAB578B}"/>
              </a:ext>
            </a:extLst>
          </p:cNvPr>
          <p:cNvSpPr txBox="1"/>
          <p:nvPr/>
        </p:nvSpPr>
        <p:spPr>
          <a:xfrm>
            <a:off x="226517" y="283270"/>
            <a:ext cx="2855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0"/>
              </a:spcBef>
              <a:buFontTx/>
              <a:buAutoNum type="alphaLcPeriod"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pemendekan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maksimum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9414A9-2488-41C6-86D8-0521F6877D51}"/>
              </a:ext>
            </a:extLst>
          </p:cNvPr>
          <p:cNvSpPr txBox="1"/>
          <p:nvPr/>
        </p:nvSpPr>
        <p:spPr>
          <a:xfrm>
            <a:off x="595226" y="728276"/>
            <a:ext cx="1258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BC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C0F3672-CD85-41EB-A6D1-6F1F346F267E}"/>
                  </a:ext>
                </a:extLst>
              </p:cNvPr>
              <p:cNvSpPr txBox="1"/>
              <p:nvPr/>
            </p:nvSpPr>
            <p:spPr>
              <a:xfrm>
                <a:off x="298663" y="1173282"/>
                <a:ext cx="237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nk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0F3672-CD85-41EB-A6D1-6F1F346F2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63" y="1173282"/>
                <a:ext cx="23777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08DED45F-832F-4C10-B89E-8B6D63EE6E3C}"/>
                  </a:ext>
                </a:extLst>
              </p:cNvPr>
              <p:cNvSpPr txBox="1"/>
              <p:nvPr/>
            </p:nvSpPr>
            <p:spPr>
              <a:xfrm>
                <a:off x="436054" y="1566196"/>
                <a:ext cx="37008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sz="1400" baseline="-25000">
                        <a:latin typeface="Cambria Math" panose="02040503050406030204" pitchFamily="18" charset="0"/>
                      </a:rPr>
                      <m:t>nk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𝐸𝑘𝐵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1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1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′−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DED45F-832F-4C10-B89E-8B6D63EE6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4" y="1566196"/>
                <a:ext cx="3700869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B1F9F9C-14D2-427C-BEED-9B0BBD5C7361}"/>
                  </a:ext>
                </a:extLst>
              </p:cNvPr>
              <p:cNvSpPr txBox="1"/>
              <p:nvPr/>
            </p:nvSpPr>
            <p:spPr>
              <a:xfrm>
                <a:off x="617451" y="1976642"/>
                <a:ext cx="2615406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0+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1F9F9C-14D2-427C-BEED-9B0BBD5C7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1" y="1976642"/>
                <a:ext cx="2615406" cy="396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42B188B-8FF0-49D7-8918-48576A8247AC}"/>
              </a:ext>
            </a:extLst>
          </p:cNvPr>
          <p:cNvSpPr txBox="1"/>
          <p:nvPr/>
        </p:nvSpPr>
        <p:spPr>
          <a:xfrm>
            <a:off x="1309261" y="702663"/>
            <a:ext cx="2533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misal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memendek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sejauh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405A173-E1BE-471D-A982-2B30D6D29441}"/>
                  </a:ext>
                </a:extLst>
              </p:cNvPr>
              <p:cNvSpPr txBox="1"/>
              <p:nvPr/>
            </p:nvSpPr>
            <p:spPr>
              <a:xfrm>
                <a:off x="436055" y="2562464"/>
                <a:ext cx="2978198" cy="31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gD</m:t>
                          </m:r>
                        </m:e>
                      </m:d>
                      <m:r>
                        <a:rPr lang="en-US" sz="1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05A173-E1BE-471D-A982-2B30D6D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5" y="2562464"/>
                <a:ext cx="2978198" cy="310598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6395041A-A71D-4DFF-8A05-1173F339303D}"/>
                  </a:ext>
                </a:extLst>
              </p:cNvPr>
              <p:cNvSpPr txBox="1"/>
              <p:nvPr/>
            </p:nvSpPr>
            <p:spPr>
              <a:xfrm>
                <a:off x="364655" y="2974180"/>
                <a:ext cx="2978198" cy="31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gD</m:t>
                          </m:r>
                        </m:e>
                      </m: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5041A-A71D-4DFF-8A05-1173F3393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55" y="2974180"/>
                <a:ext cx="2978198" cy="310598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B2FB737C-CE73-4644-A580-A3AA77BCC051}"/>
                  </a:ext>
                </a:extLst>
              </p:cNvPr>
              <p:cNvSpPr txBox="1"/>
              <p:nvPr/>
            </p:nvSpPr>
            <p:spPr>
              <a:xfrm>
                <a:off x="886610" y="3367094"/>
                <a:ext cx="2077087" cy="72885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l-G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gD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FB737C-CE73-4644-A580-A3AA77BC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10" y="3367094"/>
                <a:ext cx="2077087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CCCE997-06C8-46C8-B557-D80D8B4C85C8}"/>
              </a:ext>
            </a:extLst>
          </p:cNvPr>
          <p:cNvSpPr txBox="1"/>
          <p:nvPr/>
        </p:nvSpPr>
        <p:spPr>
          <a:xfrm>
            <a:off x="346754" y="4223536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4.7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A90AFD2-8E78-4CFF-BC80-758EC2E210A8}"/>
              </a:ext>
            </a:extLst>
          </p:cNvPr>
          <p:cNvSpPr txBox="1"/>
          <p:nvPr/>
        </p:nvSpPr>
        <p:spPr>
          <a:xfrm>
            <a:off x="436054" y="4600370"/>
            <a:ext cx="41359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bermassa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3,2 kg yang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tadinya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diam di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miring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dilepaskan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bawah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sebesar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431 N/m.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miring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sudut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  <a:r>
              <a:rPr lang="en-US" alt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horisontal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gesekan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sebesar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0,1. </a:t>
            </a:r>
            <a:r>
              <a:rPr lang="sv-SE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 pegas tertekan sejauh 21 cm, tentukan jarak mula-mula antara balok dan pegas (d)?.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FA1C6030-50FE-4007-B906-C1ACD7692A0A}"/>
              </a:ext>
            </a:extLst>
          </p:cNvPr>
          <p:cNvGrpSpPr/>
          <p:nvPr/>
        </p:nvGrpSpPr>
        <p:grpSpPr>
          <a:xfrm>
            <a:off x="5307904" y="201840"/>
            <a:ext cx="3193973" cy="2558437"/>
            <a:chOff x="5379861" y="110285"/>
            <a:chExt cx="3193973" cy="255843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39682BDE-F7E6-4799-8F15-A8F4E98B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8795065">
              <a:off x="5551565" y="1882058"/>
              <a:ext cx="750373" cy="247650"/>
            </a:xfrm>
            <a:prstGeom prst="rect">
              <a:avLst/>
            </a:prstGeom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1A5F182D-F5A3-4424-B169-17611AA1C448}"/>
                </a:ext>
              </a:extLst>
            </p:cNvPr>
            <p:cNvSpPr/>
            <p:nvPr/>
          </p:nvSpPr>
          <p:spPr>
            <a:xfrm>
              <a:off x="5670754" y="702664"/>
              <a:ext cx="2440849" cy="1612834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BB91937F-1489-4FC4-A537-DACE463B9BD6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5545394" y="2123768"/>
              <a:ext cx="125360" cy="191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905E1623-6F4A-430C-BE11-EAE5FBB5A903}"/>
                </a:ext>
              </a:extLst>
            </p:cNvPr>
            <p:cNvSpPr/>
            <p:nvPr/>
          </p:nvSpPr>
          <p:spPr>
            <a:xfrm rot="19611290">
              <a:off x="7600778" y="488929"/>
              <a:ext cx="447742" cy="3518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55201540-A432-4F05-9F88-2773FCD55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9696" y="653705"/>
              <a:ext cx="1408105" cy="97885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xmlns="" id="{8173E6FC-FC89-40C5-B0DA-CFDEC166B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784" y="1632562"/>
              <a:ext cx="329912" cy="23951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c 43">
              <a:extLst>
                <a:ext uri="{FF2B5EF4-FFF2-40B4-BE49-F238E27FC236}">
                  <a16:creationId xmlns:a16="http://schemas.microsoft.com/office/drawing/2014/main" xmlns="" id="{1B522E0C-5D16-4DEE-855A-F567CC4A3076}"/>
                </a:ext>
              </a:extLst>
            </p:cNvPr>
            <p:cNvSpPr/>
            <p:nvPr/>
          </p:nvSpPr>
          <p:spPr>
            <a:xfrm>
              <a:off x="5970830" y="1961158"/>
              <a:ext cx="510898" cy="70756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665A8651-26BC-4604-BAC2-DBFEC35A666A}"/>
                    </a:ext>
                  </a:extLst>
                </p:cNvPr>
                <p:cNvSpPr txBox="1"/>
                <p:nvPr/>
              </p:nvSpPr>
              <p:spPr>
                <a:xfrm>
                  <a:off x="7580387" y="487219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65A8651-26BC-4604-BAC2-DBFEC35A6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387" y="487219"/>
                  <a:ext cx="53121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896EBBDD-FC7F-4689-B76B-C54DE70E1381}"/>
                    </a:ext>
                  </a:extLst>
                </p:cNvPr>
                <p:cNvSpPr txBox="1"/>
                <p:nvPr/>
              </p:nvSpPr>
              <p:spPr>
                <a:xfrm>
                  <a:off x="6488644" y="705027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96EBBDD-FC7F-4689-B76B-C54DE70E1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644" y="705027"/>
                  <a:ext cx="53121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xmlns="" id="{6796E6A1-DF72-4896-B21E-C5060CA841C2}"/>
                    </a:ext>
                  </a:extLst>
                </p:cNvPr>
                <p:cNvSpPr txBox="1"/>
                <p:nvPr/>
              </p:nvSpPr>
              <p:spPr>
                <a:xfrm>
                  <a:off x="5534593" y="1506961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796E6A1-DF72-4896-B21E-C5060CA84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593" y="1506961"/>
                  <a:ext cx="53121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119FDD2A-FAE8-408E-951A-953B50DE4D7B}"/>
                    </a:ext>
                  </a:extLst>
                </p:cNvPr>
                <p:cNvSpPr txBox="1"/>
                <p:nvPr/>
              </p:nvSpPr>
              <p:spPr>
                <a:xfrm>
                  <a:off x="5836648" y="2016395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19FDD2A-FAE8-408E-951A-953B50DE4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648" y="2016395"/>
                  <a:ext cx="53121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xmlns="" id="{80DAF080-E27D-49AC-A79C-537F1D03CCA9}"/>
                    </a:ext>
                  </a:extLst>
                </p:cNvPr>
                <p:cNvSpPr txBox="1"/>
                <p:nvPr/>
              </p:nvSpPr>
              <p:spPr>
                <a:xfrm>
                  <a:off x="7314779" y="110285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0DAF080-E27D-49AC-A79C-537F1D03C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779" y="110285"/>
                  <a:ext cx="531216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xmlns="" id="{67D0669F-E79D-4A57-BEDA-6B3E04EA45A8}"/>
                    </a:ext>
                  </a:extLst>
                </p:cNvPr>
                <p:cNvSpPr txBox="1"/>
                <p:nvPr/>
              </p:nvSpPr>
              <p:spPr>
                <a:xfrm>
                  <a:off x="5717930" y="1302933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7D0669F-E79D-4A57-BEDA-6B3E04EA4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930" y="1302933"/>
                  <a:ext cx="53121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9373A5B7-6012-4297-AEEE-7785D4AD5EFF}"/>
                    </a:ext>
                  </a:extLst>
                </p:cNvPr>
                <p:cNvSpPr txBox="1"/>
                <p:nvPr/>
              </p:nvSpPr>
              <p:spPr>
                <a:xfrm>
                  <a:off x="5379861" y="1744868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373A5B7-6012-4297-AEEE-7785D4AD5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861" y="1744868"/>
                  <a:ext cx="531216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CC379A2-09CB-4987-AA26-E89C85135E06}"/>
                </a:ext>
              </a:extLst>
            </p:cNvPr>
            <p:cNvCxnSpPr/>
            <p:nvPr/>
          </p:nvCxnSpPr>
          <p:spPr>
            <a:xfrm>
              <a:off x="5774140" y="1957449"/>
              <a:ext cx="24259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E56B490-64FB-4D70-9EFA-B97061F87A3A}"/>
                </a:ext>
              </a:extLst>
            </p:cNvPr>
            <p:cNvCxnSpPr/>
            <p:nvPr/>
          </p:nvCxnSpPr>
          <p:spPr>
            <a:xfrm>
              <a:off x="8200103" y="694820"/>
              <a:ext cx="0" cy="1222720"/>
            </a:xfrm>
            <a:prstGeom prst="line">
              <a:avLst/>
            </a:prstGeom>
            <a:ln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xmlns="" id="{20D9A1A1-37F6-4DD2-A579-1B7BABD084F9}"/>
                    </a:ext>
                  </a:extLst>
                </p:cNvPr>
                <p:cNvSpPr txBox="1"/>
                <p:nvPr/>
              </p:nvSpPr>
              <p:spPr>
                <a:xfrm>
                  <a:off x="8042618" y="1201304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D9A1A1-37F6-4DD2-A579-1B7BABD08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618" y="1201304"/>
                  <a:ext cx="531216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9B80DE31-FD6E-4190-A592-1F89BD919191}"/>
                </a:ext>
              </a:extLst>
            </p:cNvPr>
            <p:cNvCxnSpPr/>
            <p:nvPr/>
          </p:nvCxnSpPr>
          <p:spPr>
            <a:xfrm flipV="1">
              <a:off x="7971050" y="477233"/>
              <a:ext cx="452453" cy="3077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A18197C9-CA9A-41C7-8313-654EBDA8E47E}"/>
                    </a:ext>
                  </a:extLst>
                </p:cNvPr>
                <p:cNvSpPr txBox="1"/>
                <p:nvPr/>
              </p:nvSpPr>
              <p:spPr>
                <a:xfrm>
                  <a:off x="7931668" y="267746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baseline="-2500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ID" sz="1400" baseline="-25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8197C9-CA9A-41C7-8313-654EBDA8E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668" y="267746"/>
                  <a:ext cx="531216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2DBC9C2C-F6C7-4890-8990-20773A33E471}"/>
              </a:ext>
            </a:extLst>
          </p:cNvPr>
          <p:cNvSpPr txBox="1"/>
          <p:nvPr/>
        </p:nvSpPr>
        <p:spPr>
          <a:xfrm>
            <a:off x="4948671" y="205723"/>
            <a:ext cx="130414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76B160F-4F76-4FEA-90FB-629E4AE53E63}"/>
              </a:ext>
            </a:extLst>
          </p:cNvPr>
          <p:cNvSpPr txBox="1"/>
          <p:nvPr/>
        </p:nvSpPr>
        <p:spPr>
          <a:xfrm>
            <a:off x="5282317" y="2690691"/>
            <a:ext cx="1258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13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1B1EC2B1-85FE-4964-B190-229FC5DB6F5F}"/>
                  </a:ext>
                </a:extLst>
              </p:cNvPr>
              <p:cNvSpPr txBox="1"/>
              <p:nvPr/>
            </p:nvSpPr>
            <p:spPr>
              <a:xfrm>
                <a:off x="5094786" y="3046326"/>
                <a:ext cx="34070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sz="1400" baseline="-25000">
                        <a:latin typeface="Cambria Math" panose="02040503050406030204" pitchFamily="18" charset="0"/>
                      </a:rPr>
                      <m:t>nk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𝐸𝐾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3′−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1EC2B1-85FE-4964-B190-229FC5DB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786" y="3046326"/>
                <a:ext cx="3407091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7F1276CB-D047-412F-86A7-CAB40803451E}"/>
                  </a:ext>
                </a:extLst>
              </p:cNvPr>
              <p:cNvSpPr txBox="1"/>
              <p:nvPr/>
            </p:nvSpPr>
            <p:spPr>
              <a:xfrm>
                <a:off x="4948671" y="3381953"/>
                <a:ext cx="3584635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aseline="-250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=0−0+0−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mgh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1400" dirty="0"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1276CB-D047-412F-86A7-CAB40803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671" y="3381953"/>
                <a:ext cx="3584635" cy="495649"/>
              </a:xfrm>
              <a:prstGeom prst="rect">
                <a:avLst/>
              </a:prstGeom>
              <a:blipFill>
                <a:blip r:embed="rId1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4ADBC63B-F78F-4048-B21E-C9188F094E9A}"/>
                  </a:ext>
                </a:extLst>
              </p:cNvPr>
              <p:cNvSpPr txBox="1"/>
              <p:nvPr/>
            </p:nvSpPr>
            <p:spPr>
              <a:xfrm>
                <a:off x="4863155" y="3816580"/>
                <a:ext cx="4169496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mg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1400" dirty="0"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ADBC63B-F78F-4048-B21E-C9188F09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55" y="3816580"/>
                <a:ext cx="4169496" cy="495649"/>
              </a:xfrm>
              <a:prstGeom prst="rect">
                <a:avLst/>
              </a:prstGeom>
              <a:blipFill>
                <a:blip r:embed="rId2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7A79E879-D7D3-45EE-8083-1520E1FD0F13}"/>
                  </a:ext>
                </a:extLst>
              </p:cNvPr>
              <p:cNvSpPr txBox="1"/>
              <p:nvPr/>
            </p:nvSpPr>
            <p:spPr>
              <a:xfrm>
                <a:off x="4661298" y="4202571"/>
                <a:ext cx="4417237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mg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1400" dirty="0"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79E879-D7D3-45EE-8083-1520E1FD0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298" y="4202571"/>
                <a:ext cx="4417237" cy="495649"/>
              </a:xfrm>
              <a:prstGeom prst="rect">
                <a:avLst/>
              </a:prstGeom>
              <a:blipFill>
                <a:blip r:embed="rId2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FA92BD69-F655-40CA-83E1-18ADC86FD423}"/>
                  </a:ext>
                </a:extLst>
              </p:cNvPr>
              <p:cNvSpPr txBox="1"/>
              <p:nvPr/>
            </p:nvSpPr>
            <p:spPr>
              <a:xfrm>
                <a:off x="4922490" y="4608676"/>
                <a:ext cx="3519610" cy="674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mg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A92BD69-F655-40CA-83E1-18ADC86F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90" y="4608676"/>
                <a:ext cx="3519610" cy="67435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FFDF1187-00BB-456E-9680-C0AB6583EF16}"/>
                  </a:ext>
                </a:extLst>
              </p:cNvPr>
              <p:cNvSpPr txBox="1"/>
              <p:nvPr/>
            </p:nvSpPr>
            <p:spPr>
              <a:xfrm>
                <a:off x="5051302" y="5231854"/>
                <a:ext cx="3519610" cy="674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mg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DF1187-00BB-456E-9680-C0AB6583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02" y="5231854"/>
                <a:ext cx="3519610" cy="67435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5DFAE4F1-B7D0-41BB-ABF6-7E9AF0B07F2F}"/>
                  </a:ext>
                </a:extLst>
              </p:cNvPr>
              <p:cNvSpPr txBox="1"/>
              <p:nvPr/>
            </p:nvSpPr>
            <p:spPr>
              <a:xfrm>
                <a:off x="5927915" y="5921490"/>
                <a:ext cx="977543" cy="30777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D" sz="1400" dirty="0"/>
                  <a:t>0,52m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DFAE4F1-B7D0-41BB-ABF6-7E9AF0B0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15" y="5921490"/>
                <a:ext cx="977543" cy="307777"/>
              </a:xfrm>
              <a:prstGeom prst="rect">
                <a:avLst/>
              </a:prstGeom>
              <a:blipFill>
                <a:blip r:embed="rId2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2DC3E1A1-DD50-49DD-AC17-724F38BBD28E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817B4940-AA10-4491-AFD7-A0D49799CDE5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2">
              <a:extLst>
                <a:ext uri="{FF2B5EF4-FFF2-40B4-BE49-F238E27FC236}">
                  <a16:creationId xmlns:a16="http://schemas.microsoft.com/office/drawing/2014/main" xmlns="" id="{31605D85-1B29-49EE-9A56-A9E120151E10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E262A76D-3BFD-405F-9A35-2C524157AFAF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xmlns="" id="{27426D79-40B1-4C9C-9B81-48093F90D36E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xmlns="" id="{49B7133F-3C67-4A2B-B6A2-222789907391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4" name="TextBox 2">
              <a:extLst>
                <a:ext uri="{FF2B5EF4-FFF2-40B4-BE49-F238E27FC236}">
                  <a16:creationId xmlns:a16="http://schemas.microsoft.com/office/drawing/2014/main" xmlns="" id="{6DBB4ACB-DE49-40C4-9CDA-18D02BF86081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" name="Ink 1"/>
              <p14:cNvContentPartPr/>
              <p14:nvPr/>
            </p14:nvContentPartPr>
            <p14:xfrm>
              <a:off x="3093120" y="648360"/>
              <a:ext cx="5460120" cy="441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3090240" y="645120"/>
                <a:ext cx="5467320" cy="44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1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 animBg="1"/>
      <p:bldP spid="27" grpId="0"/>
      <p:bldP spid="29" grpId="0"/>
      <p:bldP spid="71" grpId="0"/>
      <p:bldP spid="73" grpId="0"/>
      <p:bldP spid="75" grpId="0"/>
      <p:bldP spid="77" grpId="0"/>
      <p:bldP spid="79" grpId="0"/>
      <p:bldP spid="81" grpId="0"/>
      <p:bldP spid="83" grpId="0"/>
      <p:bldP spid="87" grpId="0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B7C1A4B-FC75-41EA-81B6-FBB62CB4B684}"/>
              </a:ext>
            </a:extLst>
          </p:cNvPr>
          <p:cNvCxnSpPr>
            <a:cxnSpLocks/>
          </p:cNvCxnSpPr>
          <p:nvPr/>
        </p:nvCxnSpPr>
        <p:spPr>
          <a:xfrm>
            <a:off x="4665780" y="90821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870D91-86A3-4FA5-85FD-1169EFE8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68" y="192808"/>
            <a:ext cx="1387204" cy="432798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1800" b="1" dirty="0" err="1"/>
              <a:t>Daya</a:t>
            </a:r>
            <a:r>
              <a:rPr lang="en-US" sz="1800" b="1" dirty="0"/>
              <a:t>(P)</a:t>
            </a:r>
            <a:endParaRPr lang="en-ID" sz="1800" b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4F4186-9B43-4A5C-BF74-8EA211F3DC31}"/>
              </a:ext>
            </a:extLst>
          </p:cNvPr>
          <p:cNvSpPr txBox="1"/>
          <p:nvPr/>
        </p:nvSpPr>
        <p:spPr>
          <a:xfrm>
            <a:off x="310967" y="854012"/>
            <a:ext cx="4103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 suatu benda dipindahkan dari suatu tempat ke tempat lain, maka dibutuhkan usaha yang sama besar baik proses tersebut dilakukan dalam waktu satu sekon maupun dilakukan dalam waktu seribu sekon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 membedakan kerja tersebut, maka diperkenalkan satu kuantitas baru yang disebut daya, yang didefinisikan sebagai kerja yang dilakukan persatuan waktu.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 melakukan kerja secara keseluruhan (total) sebesar W dan dibutuhkan waktu t, maka daya rata-rata yang dilakukan adalah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BBCAF857-0739-4982-ACE8-EF8679754793}"/>
                  </a:ext>
                </a:extLst>
              </p:cNvPr>
              <p:cNvSpPr txBox="1"/>
              <p:nvPr/>
            </p:nvSpPr>
            <p:spPr>
              <a:xfrm>
                <a:off x="1125481" y="4515321"/>
                <a:ext cx="1175658" cy="50135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CAF857-0739-4982-ACE8-EF867975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81" y="4515321"/>
                <a:ext cx="1175658" cy="501356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39448FBF-C4F8-4E27-9214-33D66CE79955}"/>
                  </a:ext>
                </a:extLst>
              </p:cNvPr>
              <p:cNvSpPr txBox="1"/>
              <p:nvPr/>
            </p:nvSpPr>
            <p:spPr>
              <a:xfrm>
                <a:off x="310967" y="5347280"/>
                <a:ext cx="3609367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Satuan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joule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secon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watt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0" dirty="0">
                  <a:latin typeface="Cambria Math" panose="02040503050406030204" pitchFamily="18" charset="0"/>
                </a:endParaRPr>
              </a:p>
              <a:p>
                <a:r>
                  <a:rPr lang="en-US" sz="1400" dirty="0"/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d-ID" sz="1400"/>
                      <m:t>hp</m:t>
                    </m:r>
                    <m:r>
                      <m:rPr>
                        <m:nor/>
                      </m:rPr>
                      <a:rPr lang="id-ID" sz="1400"/>
                      <m:t> (</m:t>
                    </m:r>
                    <m:r>
                      <m:rPr>
                        <m:nor/>
                      </m:rPr>
                      <a:rPr lang="id-ID" sz="1400"/>
                      <m:t>horse</m:t>
                    </m:r>
                    <m:r>
                      <m:rPr>
                        <m:nor/>
                      </m:rPr>
                      <a:rPr lang="id-ID" sz="1400"/>
                      <m:t> </m:t>
                    </m:r>
                    <m:r>
                      <m:rPr>
                        <m:nor/>
                      </m:rPr>
                      <a:rPr lang="id-ID" sz="1400"/>
                      <m:t>power</m:t>
                    </m:r>
                    <m:r>
                      <m:rPr>
                        <m:nor/>
                      </m:rPr>
                      <a:rPr lang="id-ID" sz="1400"/>
                      <m:t>)</m:t>
                    </m:r>
                    <m:r>
                      <m:rPr>
                        <m:nor/>
                      </m:rPr>
                      <a:rPr lang="en-US" sz="1400" b="0" i="0" smtClean="0"/>
                      <m:t>=</m:t>
                    </m:r>
                    <m:r>
                      <m:rPr>
                        <m:nor/>
                      </m:rPr>
                      <a:rPr lang="id-ID" sz="1400"/>
                      <m:t>550 </m:t>
                    </m:r>
                    <m:r>
                      <m:rPr>
                        <m:nor/>
                      </m:rPr>
                      <a:rPr lang="id-ID" sz="1400"/>
                      <m:t>pound</m:t>
                    </m:r>
                    <m:r>
                      <m:rPr>
                        <m:nor/>
                      </m:rPr>
                      <a:rPr lang="id-ID" sz="1400"/>
                      <m:t>.</m:t>
                    </m:r>
                    <m:r>
                      <m:rPr>
                        <m:nor/>
                      </m:rPr>
                      <a:rPr lang="id-ID" sz="1400"/>
                      <m:t>ft</m:t>
                    </m:r>
                    <m:r>
                      <m:rPr>
                        <m:nor/>
                      </m:rPr>
                      <a:rPr lang="id-ID" sz="1400"/>
                      <m:t>/</m:t>
                    </m:r>
                    <m:r>
                      <m:rPr>
                        <m:nor/>
                      </m:rPr>
                      <a:rPr lang="id-ID" sz="1400"/>
                      <m:t>s</m:t>
                    </m:r>
                    <m:r>
                      <m:rPr>
                        <m:nor/>
                      </m:rPr>
                      <a:rPr lang="en-US" sz="1400" b="0" i="0" smtClean="0"/>
                      <m:t>=</m:t>
                    </m:r>
                    <m:r>
                      <m:rPr>
                        <m:nor/>
                      </m:rPr>
                      <a:rPr lang="id-ID" sz="1400"/>
                      <m:t>746 </m:t>
                    </m:r>
                    <m:r>
                      <m:rPr>
                        <m:nor/>
                      </m:rPr>
                      <a:rPr lang="id-ID" sz="1400"/>
                      <m:t>watt</m:t>
                    </m:r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448FBF-C4F8-4E27-9214-33D66CE7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67" y="5347280"/>
                <a:ext cx="3609367" cy="523220"/>
              </a:xfrm>
              <a:prstGeom prst="rect">
                <a:avLst/>
              </a:prstGeom>
              <a:blipFill>
                <a:blip r:embed="rId4"/>
                <a:stretch>
                  <a:fillRect l="-507" b="-1162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E34394-8CEB-4253-BD70-1D42641E8585}"/>
              </a:ext>
            </a:extLst>
          </p:cNvPr>
          <p:cNvSpPr txBox="1"/>
          <p:nvPr/>
        </p:nvSpPr>
        <p:spPr>
          <a:xfrm>
            <a:off x="383178" y="3913661"/>
            <a:ext cx="3971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Sedangkan daya sesaat yang dilakukan dapat ditulis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772213E-76A4-4E29-B137-CDB5EC7B9B13}"/>
                  </a:ext>
                </a:extLst>
              </p:cNvPr>
              <p:cNvSpPr txBox="1"/>
              <p:nvPr/>
            </p:nvSpPr>
            <p:spPr>
              <a:xfrm>
                <a:off x="1348821" y="3156593"/>
                <a:ext cx="1175658" cy="49564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72213E-76A4-4E29-B137-CDB5EC7B9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21" y="3156593"/>
                <a:ext cx="1175658" cy="495649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115A371-EC24-44CE-A0DA-9F348C03EFCA}"/>
              </a:ext>
            </a:extLst>
          </p:cNvPr>
          <p:cNvSpPr txBox="1">
            <a:spLocks/>
          </p:cNvSpPr>
          <p:nvPr/>
        </p:nvSpPr>
        <p:spPr>
          <a:xfrm>
            <a:off x="4976748" y="292956"/>
            <a:ext cx="1387204" cy="432798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Pusat Massa</a:t>
            </a:r>
            <a:endParaRPr lang="en-ID" sz="1800" b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21C41D-A96F-48A9-A3E2-F337E317692F}"/>
              </a:ext>
            </a:extLst>
          </p:cNvPr>
          <p:cNvSpPr txBox="1"/>
          <p:nvPr/>
        </p:nvSpPr>
        <p:spPr>
          <a:xfrm>
            <a:off x="4870636" y="953858"/>
            <a:ext cx="40777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Perhatikan sebuah sistem sederhana terdiri dari 2 partikel m­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m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jarak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dari pusat koordinat O.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titik C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pusat massa dari sistem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b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jarak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pm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dari pusat koordinat O,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pm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didefinisikan</a:t>
            </a:r>
            <a:endParaRPr lang="en-ID" sz="1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6F9945D7-85CB-44A0-99BA-2ACDD7ED1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227" y="20247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93F34EC-A378-4040-86F3-1B204E537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24029"/>
              </p:ext>
            </p:extLst>
          </p:nvPr>
        </p:nvGraphicFramePr>
        <p:xfrm>
          <a:off x="5411227" y="2248552"/>
          <a:ext cx="1368679" cy="519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r:id="rId6" imgW="1219200" imgH="469900" progId="Equation.3">
                  <p:embed/>
                </p:oleObj>
              </mc:Choice>
              <mc:Fallback>
                <p:oleObj r:id="rId6" imgW="1219200" imgH="4699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893F34EC-A378-4040-86F3-1B204E5373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227" y="2248552"/>
                        <a:ext cx="1368679" cy="519886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41FDA4-064D-4F76-A8EA-9D5C97D20C1D}"/>
              </a:ext>
            </a:extLst>
          </p:cNvPr>
          <p:cNvSpPr txBox="1"/>
          <p:nvPr/>
        </p:nvSpPr>
        <p:spPr>
          <a:xfrm>
            <a:off x="4916844" y="2994013"/>
            <a:ext cx="385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 terdapat n partikel m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……….., m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sepanjang garis lurus, maka pusat massa dari partikel-partikel terhadap pusat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koordinat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EE7862EF-B372-4F8C-B37A-FCBD21AF0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256115"/>
              </p:ext>
            </p:extLst>
          </p:nvPr>
        </p:nvGraphicFramePr>
        <p:xfrm>
          <a:off x="4976748" y="3857849"/>
          <a:ext cx="33051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r:id="rId8" imgW="3314700" imgH="673100" progId="Equation.3">
                  <p:embed/>
                </p:oleObj>
              </mc:Choice>
              <mc:Fallback>
                <p:oleObj r:id="rId8" imgW="3314700" imgH="673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xmlns="" id="{EE7862EF-B372-4F8C-B37A-FCBD21AF0B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748" y="3857849"/>
                        <a:ext cx="3305175" cy="666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d44">
            <a:extLst>
              <a:ext uri="{FF2B5EF4-FFF2-40B4-BE49-F238E27FC236}">
                <a16:creationId xmlns:a16="http://schemas.microsoft.com/office/drawing/2014/main" xmlns="" id="{61B1B6B5-7D17-4785-AE21-609AA20A193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94" y="4717487"/>
            <a:ext cx="2015240" cy="1375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6AD3A0FB-BA57-4AD9-8744-FD9459B95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234" y="4987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ACCC80E1-CD6A-4D81-81F6-26EDBDA016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17806"/>
              </p:ext>
            </p:extLst>
          </p:nvPr>
        </p:nvGraphicFramePr>
        <p:xfrm>
          <a:off x="7068152" y="4945235"/>
          <a:ext cx="17049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r:id="rId11" imgW="1701800" imgH="469900" progId="Equation.3">
                  <p:embed/>
                </p:oleObj>
              </mc:Choice>
              <mc:Fallback>
                <p:oleObj r:id="rId11" imgW="1701800" imgH="469900" progId="Equation.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ACCC80E1-CD6A-4D81-81F6-26EDBDA016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152" y="4945235"/>
                        <a:ext cx="1704975" cy="466725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59F96F3C-5A41-4F78-A22F-D44918CF8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942" y="56064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6A1F93BB-7965-4D4E-A890-4A40244A3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264341"/>
              </p:ext>
            </p:extLst>
          </p:nvPr>
        </p:nvGraphicFramePr>
        <p:xfrm>
          <a:off x="7039576" y="5582546"/>
          <a:ext cx="1762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r:id="rId13" imgW="1752600" imgH="469900" progId="Equation.3">
                  <p:embed/>
                </p:oleObj>
              </mc:Choice>
              <mc:Fallback>
                <p:oleObj r:id="rId13" imgW="17526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9576" y="5582546"/>
                        <a:ext cx="1762125" cy="466725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9A2F594-D53D-4EDD-B91D-29BA8B9561F6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649E27B8-8293-43DB-A428-D09377C6F072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xmlns="" id="{77168ABB-3A16-4962-8EEE-D5803A92ADB7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9EACCBE0-C0E6-4626-9E24-4A2B27C2B7F0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0B92867F-4CBD-446A-BE22-32B2269624A6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A791A183-7480-4AFC-87F1-8F94F76AFC94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xmlns="" id="{CAF5DD14-5EF1-45A3-80F2-F1C370615A23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/>
              <p14:cNvContentPartPr/>
              <p14:nvPr/>
            </p14:nvContentPartPr>
            <p14:xfrm>
              <a:off x="7196760" y="2248560"/>
              <a:ext cx="1883880" cy="56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91000" y="2243160"/>
                <a:ext cx="189252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5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 animBg="1"/>
      <p:bldP spid="19" grpId="0" animBg="1"/>
      <p:bldP spid="21" grpId="0"/>
      <p:bldP spid="23" grpId="0" animBg="1"/>
      <p:bldP spid="24" grpId="0" animBg="1"/>
      <p:bldP spid="26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B5D8852-57D3-4CE4-9B21-082DFF979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35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EAF3780E-5F28-400C-B50B-AEAE4123F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663950"/>
              </p:ext>
            </p:extLst>
          </p:nvPr>
        </p:nvGraphicFramePr>
        <p:xfrm>
          <a:off x="496389" y="962918"/>
          <a:ext cx="28289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r:id="rId3" imgW="2832100" imgH="1727200" progId="Equation.3">
                  <p:embed/>
                </p:oleObj>
              </mc:Choice>
              <mc:Fallback>
                <p:oleObj r:id="rId3" imgW="2832100" imgH="17272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EAF3780E-5F28-400C-B50B-AEAE4123F8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389" y="962918"/>
                        <a:ext cx="2828925" cy="172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1671B0F0-B98A-42A0-AEB7-F18A3A2188E1}"/>
              </a:ext>
            </a:extLst>
          </p:cNvPr>
          <p:cNvCxnSpPr>
            <a:cxnSpLocks/>
          </p:cNvCxnSpPr>
          <p:nvPr/>
        </p:nvCxnSpPr>
        <p:spPr>
          <a:xfrm>
            <a:off x="4572000" y="413038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7A0FD2-075D-4E40-A3ED-AF1B1DDE18B1}"/>
              </a:ext>
            </a:extLst>
          </p:cNvPr>
          <p:cNvSpPr txBox="1"/>
          <p:nvPr/>
        </p:nvSpPr>
        <p:spPr>
          <a:xfrm>
            <a:off x="496389" y="241583"/>
            <a:ext cx="2351311" cy="33855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benda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kontinu</a:t>
            </a:r>
            <a:endParaRPr lang="en-ID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80098CCB-7258-49CE-A448-6DB079A348E6}"/>
                  </a:ext>
                </a:extLst>
              </p:cNvPr>
              <p:cNvSpPr txBox="1"/>
              <p:nvPr/>
            </p:nvSpPr>
            <p:spPr>
              <a:xfrm>
                <a:off x="243841" y="2871709"/>
                <a:ext cx="4014648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D" sz="1400" dirty="0"/>
                  <a:t>Jika </a:t>
                </a:r>
                <a:r>
                  <a:rPr lang="en-ID" sz="1400" dirty="0" err="1"/>
                  <a:t>vektor</a:t>
                </a:r>
                <a:r>
                  <a:rPr lang="en-ID" sz="14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ID" sz="1400" dirty="0"/>
                  <a:t> </a:t>
                </a:r>
                <a:r>
                  <a:rPr lang="en-ID" sz="1400" dirty="0" err="1"/>
                  <a:t>adalah</a:t>
                </a:r>
                <a:r>
                  <a:rPr lang="en-ID" sz="1400" dirty="0"/>
                  <a:t> </a:t>
                </a:r>
                <a:r>
                  <a:rPr lang="en-ID" sz="1400" dirty="0" err="1"/>
                  <a:t>vektor</a:t>
                </a:r>
                <a:r>
                  <a:rPr lang="en-ID" sz="1400" dirty="0"/>
                  <a:t> yang </a:t>
                </a:r>
                <a:r>
                  <a:rPr lang="en-ID" sz="1400" dirty="0" err="1"/>
                  <a:t>menyatakan</a:t>
                </a:r>
                <a:r>
                  <a:rPr lang="en-ID" sz="1400" dirty="0"/>
                  <a:t> </a:t>
                </a:r>
                <a:r>
                  <a:rPr lang="en-ID" sz="1400" dirty="0" err="1"/>
                  <a:t>jarak</a:t>
                </a:r>
                <a:r>
                  <a:rPr lang="en-ID" sz="1400" dirty="0"/>
                  <a:t> </a:t>
                </a:r>
                <a:r>
                  <a:rPr lang="en-ID" sz="1400" dirty="0" err="1"/>
                  <a:t>dari</a:t>
                </a:r>
                <a:r>
                  <a:rPr lang="en-ID" sz="1400" dirty="0"/>
                  <a:t> </a:t>
                </a:r>
                <a:r>
                  <a:rPr lang="en-ID" sz="1400" dirty="0" err="1"/>
                  <a:t>pusat</a:t>
                </a:r>
                <a:r>
                  <a:rPr lang="en-ID" sz="1400" dirty="0"/>
                  <a:t> </a:t>
                </a:r>
                <a:r>
                  <a:rPr lang="en-ID" sz="1400" dirty="0" err="1"/>
                  <a:t>sumbu</a:t>
                </a:r>
                <a:r>
                  <a:rPr lang="en-ID" sz="1400" dirty="0"/>
                  <a:t> </a:t>
                </a:r>
                <a:r>
                  <a:rPr lang="en-ID" sz="1400" dirty="0" err="1"/>
                  <a:t>sampai</a:t>
                </a:r>
                <a:r>
                  <a:rPr lang="en-ID" sz="1400" dirty="0"/>
                  <a:t> </a:t>
                </a:r>
                <a:r>
                  <a:rPr lang="en-ID" sz="1400" dirty="0" err="1"/>
                  <a:t>dengan</a:t>
                </a:r>
                <a:r>
                  <a:rPr lang="en-ID" sz="1400" dirty="0"/>
                  <a:t> </a:t>
                </a:r>
                <a:r>
                  <a:rPr lang="en-ID" sz="1400" dirty="0" err="1"/>
                  <a:t>elemen</a:t>
                </a:r>
                <a:r>
                  <a:rPr lang="en-ID" sz="1400" dirty="0"/>
                  <a:t> </a:t>
                </a:r>
                <a:r>
                  <a:rPr lang="en-ID" sz="1400" dirty="0" err="1"/>
                  <a:t>massa</a:t>
                </a:r>
                <a:r>
                  <a:rPr lang="en-ID" sz="1400" dirty="0"/>
                  <a:t> dm, </a:t>
                </a:r>
                <a:r>
                  <a:rPr lang="en-ID" sz="1400" dirty="0" err="1"/>
                  <a:t>maka</a:t>
                </a:r>
                <a:r>
                  <a:rPr lang="en-ID" sz="1400" dirty="0"/>
                  <a:t> </a:t>
                </a:r>
                <a:r>
                  <a:rPr lang="en-ID" sz="1400" dirty="0" err="1"/>
                  <a:t>vektor</a:t>
                </a:r>
                <a:r>
                  <a:rPr lang="en-ID" sz="1400" dirty="0"/>
                  <a:t> </a:t>
                </a:r>
                <a:r>
                  <a:rPr lang="en-ID" sz="1400" dirty="0" err="1"/>
                  <a:t>pusat</a:t>
                </a:r>
                <a:r>
                  <a:rPr lang="en-ID" sz="1400" dirty="0"/>
                  <a:t> </a:t>
                </a:r>
                <a:r>
                  <a:rPr lang="en-ID" sz="1400" dirty="0" err="1"/>
                  <a:t>massa</a:t>
                </a:r>
                <a:r>
                  <a:rPr lang="en-ID" sz="14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ID" sz="1400" dirty="0"/>
                  <a:t> </a:t>
                </a:r>
                <a:r>
                  <a:rPr lang="en-ID" sz="1400" dirty="0" err="1"/>
                  <a:t>terletak</a:t>
                </a:r>
                <a:endParaRPr lang="en-ID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098CCB-7258-49CE-A448-6DB079A34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1" y="2871709"/>
                <a:ext cx="4014648" cy="784830"/>
              </a:xfrm>
              <a:prstGeom prst="rect">
                <a:avLst/>
              </a:prstGeom>
              <a:blipFill>
                <a:blip r:embed="rId5"/>
                <a:stretch>
                  <a:fillRect l="-455" t="-4651" r="-303" b="-542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9AE09B8-F769-4BE5-9862-F93E553ADE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393139"/>
              </p:ext>
            </p:extLst>
          </p:nvPr>
        </p:nvGraphicFramePr>
        <p:xfrm>
          <a:off x="1298530" y="4007286"/>
          <a:ext cx="771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r:id="rId6" imgW="774364" imgH="558558" progId="Equation.3">
                  <p:embed/>
                </p:oleObj>
              </mc:Choice>
              <mc:Fallback>
                <p:oleObj r:id="rId6" imgW="774364" imgH="558558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30" y="4007286"/>
                        <a:ext cx="771525" cy="5524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40EAD62-07BC-4C98-AA25-6EE12E556194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F8AACA7-2C3B-46E9-BC36-ABD753B1433D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xmlns="" id="{82D36816-12A3-41C2-9A9D-00A8C698CA5E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19E0600C-6C18-4C50-BD3D-A32B984E3353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43638509-1E45-4CD7-B3CA-87FE2EC6855A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64EA92D5-CF94-44D0-825B-19F595C21E4D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xmlns="" id="{3CFDF8CB-B1F2-4FF5-A4E4-8DEF07A534D9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1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532718-B3C0-4FBF-8630-83C5264AB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97" y="732576"/>
            <a:ext cx="8100204" cy="103517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BAB IV</a:t>
            </a:r>
            <a:br>
              <a:rPr lang="en-US" sz="4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 DAN ENERGI</a:t>
            </a:r>
            <a:endParaRPr lang="en-ID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4B12E8-D3BA-4F23-8333-1F192DC5D569}"/>
              </a:ext>
            </a:extLst>
          </p:cNvPr>
          <p:cNvSpPr txBox="1"/>
          <p:nvPr/>
        </p:nvSpPr>
        <p:spPr>
          <a:xfrm>
            <a:off x="775061" y="2203584"/>
            <a:ext cx="7593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/>
              <a:t>Kerja</a:t>
            </a:r>
            <a:r>
              <a:rPr lang="en-US" sz="2400" dirty="0"/>
              <a:t> oleh Gaya </a:t>
            </a:r>
            <a:r>
              <a:rPr lang="en-US" sz="2400" dirty="0" err="1"/>
              <a:t>Konstan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err="1"/>
              <a:t>Kerja</a:t>
            </a:r>
            <a:r>
              <a:rPr lang="en-US" sz="2400" dirty="0"/>
              <a:t> oleh Gaya </a:t>
            </a:r>
            <a:r>
              <a:rPr lang="en-US" sz="2400" dirty="0" err="1"/>
              <a:t>Berubah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Energi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err="1"/>
              <a:t>Daya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Pusat Massa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EE1D61-6FF1-4491-898A-EA0E20ACD9FF}"/>
              </a:ext>
            </a:extLst>
          </p:cNvPr>
          <p:cNvSpPr/>
          <p:nvPr/>
        </p:nvSpPr>
        <p:spPr>
          <a:xfrm>
            <a:off x="0" y="6055743"/>
            <a:ext cx="9144000" cy="802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Fisika</a:t>
            </a:r>
            <a:r>
              <a:rPr lang="en-US" dirty="0"/>
              <a:t> Dasar I</a:t>
            </a:r>
          </a:p>
          <a:p>
            <a:pPr algn="r"/>
            <a:r>
              <a:rPr lang="en-US" dirty="0" err="1"/>
              <a:t>Kerja</a:t>
            </a:r>
            <a:r>
              <a:rPr lang="en-US" dirty="0"/>
              <a:t> dan </a:t>
            </a:r>
            <a:r>
              <a:rPr lang="en-US" dirty="0" err="1"/>
              <a:t>Energi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841FEF-F2FE-4694-9B80-90E4155A0BE2}"/>
              </a:ext>
            </a:extLst>
          </p:cNvPr>
          <p:cNvSpPr/>
          <p:nvPr/>
        </p:nvSpPr>
        <p:spPr>
          <a:xfrm>
            <a:off x="0" y="-42851"/>
            <a:ext cx="9144000" cy="5006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671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D5307-8ED0-4BA4-BDA9-7FC8F9B9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9" y="69652"/>
            <a:ext cx="9076061" cy="646331"/>
          </a:xfrm>
          <a:solidFill>
            <a:schemeClr val="accent6"/>
          </a:solidFill>
        </p:spPr>
        <p:txBody>
          <a:bodyPr/>
          <a:lstStyle/>
          <a:p>
            <a:r>
              <a:rPr lang="en-US" b="1" dirty="0"/>
              <a:t>KERJA GAYA KONSTAN</a:t>
            </a:r>
            <a:endParaRPr lang="en-ID" b="1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E78F674-A0C7-4E67-9DFE-8738320CC54C}"/>
              </a:ext>
            </a:extLst>
          </p:cNvPr>
          <p:cNvCxnSpPr>
            <a:cxnSpLocks/>
          </p:cNvCxnSpPr>
          <p:nvPr/>
        </p:nvCxnSpPr>
        <p:spPr>
          <a:xfrm>
            <a:off x="4339088" y="1078574"/>
            <a:ext cx="0" cy="51031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2D0D2455-F297-4027-B48E-17C69F950D41}"/>
                  </a:ext>
                </a:extLst>
              </p:cNvPr>
              <p:cNvSpPr txBox="1"/>
              <p:nvPr/>
            </p:nvSpPr>
            <p:spPr>
              <a:xfrm>
                <a:off x="906273" y="3282879"/>
                <a:ext cx="1279581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ds</m:t>
                          </m:r>
                        </m:e>
                      </m:ac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0D2455-F297-4027-B48E-17C69F9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73" y="3282879"/>
                <a:ext cx="1279581" cy="317972"/>
              </a:xfrm>
              <a:prstGeom prst="rect">
                <a:avLst/>
              </a:prstGeom>
              <a:blipFill>
                <a:blip r:embed="rId2"/>
                <a:stretch>
                  <a:fillRect l="-2381" r="-2381" b="-76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57B475CC-49B3-46DD-8419-0666D79F7056}"/>
                  </a:ext>
                </a:extLst>
              </p:cNvPr>
              <p:cNvSpPr txBox="1"/>
              <p:nvPr/>
            </p:nvSpPr>
            <p:spPr>
              <a:xfrm>
                <a:off x="878261" y="3794625"/>
                <a:ext cx="168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𝐹𝑑𝑠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475CC-49B3-46DD-8419-0666D79F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61" y="3794625"/>
                <a:ext cx="1689244" cy="276999"/>
              </a:xfrm>
              <a:prstGeom prst="rect">
                <a:avLst/>
              </a:prstGeom>
              <a:blipFill>
                <a:blip r:embed="rId3"/>
                <a:stretch>
                  <a:fillRect l="-2888" b="-65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6384FC1-9628-49F4-B525-4B32C104B515}"/>
              </a:ext>
            </a:extLst>
          </p:cNvPr>
          <p:cNvSpPr txBox="1"/>
          <p:nvPr/>
        </p:nvSpPr>
        <p:spPr>
          <a:xfrm>
            <a:off x="565525" y="4390697"/>
            <a:ext cx="378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/>
            <a:r>
              <a:rPr lang="en-US" dirty="0"/>
              <a:t>Gaya yang </a:t>
            </a:r>
            <a:r>
              <a:rPr lang="en-US" dirty="0" err="1"/>
              <a:t>diperhitungkan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yang </a:t>
            </a:r>
            <a:r>
              <a:rPr lang="en-US" dirty="0" err="1"/>
              <a:t>sejajar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pergeseran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D90B0E2-9AE8-4584-881C-E82BB87BA2BF}"/>
                  </a:ext>
                </a:extLst>
              </p:cNvPr>
              <p:cNvSpPr txBox="1"/>
              <p:nvPr/>
            </p:nvSpPr>
            <p:spPr>
              <a:xfrm>
                <a:off x="284165" y="5224525"/>
                <a:ext cx="2685591" cy="6463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Satuan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i="0" dirty="0" err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joule</m:t>
                      </m:r>
                    </m:oMath>
                  </m:oMathPara>
                </a14:m>
                <a:endParaRPr lang="en-ID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Dyne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Erg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90B0E2-9AE8-4584-881C-E82BB87B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5" y="5224525"/>
                <a:ext cx="2685591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0F20C772-3705-4F03-B66D-94DBFDF9D7DB}"/>
                  </a:ext>
                </a:extLst>
              </p:cNvPr>
              <p:cNvSpPr txBox="1"/>
              <p:nvPr/>
            </p:nvSpPr>
            <p:spPr>
              <a:xfrm>
                <a:off x="949365" y="4103769"/>
                <a:ext cx="2819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0C772-3705-4F03-B66D-94DBFDF9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65" y="4103769"/>
                <a:ext cx="2819425" cy="276999"/>
              </a:xfrm>
              <a:prstGeom prst="rect">
                <a:avLst/>
              </a:prstGeom>
              <a:blipFill>
                <a:blip r:embed="rId5"/>
                <a:stretch>
                  <a:fillRect l="-1515" r="-129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6A5D9D5-9CF0-4BD4-A14B-BF5A5AB9A667}"/>
              </a:ext>
            </a:extLst>
          </p:cNvPr>
          <p:cNvSpPr txBox="1"/>
          <p:nvPr/>
        </p:nvSpPr>
        <p:spPr>
          <a:xfrm>
            <a:off x="4369192" y="858314"/>
            <a:ext cx="13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4.1</a:t>
            </a:r>
            <a:endParaRPr lang="en-ID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EAD0F8D9-B40F-4391-BD97-EC2130A80347}"/>
              </a:ext>
            </a:extLst>
          </p:cNvPr>
          <p:cNvSpPr txBox="1"/>
          <p:nvPr/>
        </p:nvSpPr>
        <p:spPr>
          <a:xfrm>
            <a:off x="4397788" y="1227646"/>
            <a:ext cx="3780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balok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10 kg </a:t>
            </a:r>
            <a:r>
              <a:rPr lang="en-US" dirty="0" err="1"/>
              <a:t>dinaikkan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P </a:t>
            </a:r>
            <a:r>
              <a:rPr lang="en-US" dirty="0" err="1"/>
              <a:t>sejajar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miring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</a:t>
            </a:r>
            <a:r>
              <a:rPr lang="en-US" dirty="0" err="1"/>
              <a:t>sejauh</a:t>
            </a:r>
            <a:r>
              <a:rPr lang="en-US" dirty="0"/>
              <a:t> 5 m dan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3 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dasar</a:t>
            </a:r>
            <a:r>
              <a:rPr lang="en-US" dirty="0"/>
              <a:t>. </a:t>
            </a:r>
            <a:r>
              <a:rPr lang="en-US" dirty="0" err="1"/>
              <a:t>Andaikan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gesekan</a:t>
            </a:r>
            <a:r>
              <a:rPr lang="en-US" dirty="0"/>
              <a:t>, </a:t>
            </a:r>
            <a:r>
              <a:rPr lang="en-US" dirty="0" err="1"/>
              <a:t>berapakah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gaya</a:t>
            </a:r>
            <a:r>
              <a:rPr lang="en-US" dirty="0"/>
              <a:t> 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balok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kelajuan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?</a:t>
            </a:r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7C2FB55-8439-4060-BFCB-C053A40804F2}"/>
              </a:ext>
            </a:extLst>
          </p:cNvPr>
          <p:cNvGrpSpPr/>
          <p:nvPr/>
        </p:nvGrpSpPr>
        <p:grpSpPr>
          <a:xfrm>
            <a:off x="4650377" y="3892731"/>
            <a:ext cx="2517492" cy="1453127"/>
            <a:chOff x="4650377" y="3892731"/>
            <a:chExt cx="2517492" cy="1453127"/>
          </a:xfrm>
        </p:grpSpPr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xmlns="" id="{6AADC315-0B5B-4BBB-9A31-0CF4626796C0}"/>
                </a:ext>
              </a:extLst>
            </p:cNvPr>
            <p:cNvSpPr/>
            <p:nvPr/>
          </p:nvSpPr>
          <p:spPr>
            <a:xfrm rot="16200000">
              <a:off x="5565669" y="3743658"/>
              <a:ext cx="1089939" cy="2114460"/>
            </a:xfrm>
            <a:prstGeom prst="rt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2F9A9-2C5E-493E-8009-A5930F26EC2C}"/>
                </a:ext>
              </a:extLst>
            </p:cNvPr>
            <p:cNvSpPr/>
            <p:nvPr/>
          </p:nvSpPr>
          <p:spPr>
            <a:xfrm rot="19922776">
              <a:off x="5003403" y="4870552"/>
              <a:ext cx="531216" cy="3421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3F9C13B6-3ED4-4AB6-A77C-9C8E83B792EF}"/>
                </a:ext>
              </a:extLst>
            </p:cNvPr>
            <p:cNvCxnSpPr>
              <a:endCxn id="45" idx="1"/>
            </p:cNvCxnSpPr>
            <p:nvPr/>
          </p:nvCxnSpPr>
          <p:spPr>
            <a:xfrm flipV="1">
              <a:off x="4650377" y="5166147"/>
              <a:ext cx="384015" cy="1797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xmlns="" id="{42736476-0859-4956-8DD9-A570989BF213}"/>
                </a:ext>
              </a:extLst>
            </p:cNvPr>
            <p:cNvCxnSpPr/>
            <p:nvPr/>
          </p:nvCxnSpPr>
          <p:spPr>
            <a:xfrm flipV="1">
              <a:off x="4893230" y="3892731"/>
              <a:ext cx="2064916" cy="99989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xmlns="" id="{4CB83A3E-B158-4098-A840-7B0C7C5EA6C3}"/>
                    </a:ext>
                  </a:extLst>
                </p:cNvPr>
                <p:cNvSpPr txBox="1"/>
                <p:nvPr/>
              </p:nvSpPr>
              <p:spPr>
                <a:xfrm>
                  <a:off x="5714911" y="4058793"/>
                  <a:ext cx="4974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CB83A3E-B158-4098-A840-7B0C7C5EA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911" y="4058793"/>
                  <a:ext cx="4974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632EE34E-3144-404B-9BE6-375B4AF228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1" y="984787"/>
            <a:ext cx="4061350" cy="1938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64C9B1B-61BB-41FB-8DFB-80A6642AFCAE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1473521-A348-4C13-9BFF-A086E0F60A75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xmlns="" id="{2B6CBFE2-5D23-4069-9983-94316D7F9624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A3789AB1-6833-45ED-8910-F4C011286979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B1F90E93-9286-4129-8C9D-F079F372060C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1404ADD1-1363-433F-83B0-59E7756888FC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3" name="TextBox 2">
              <a:extLst>
                <a:ext uri="{FF2B5EF4-FFF2-40B4-BE49-F238E27FC236}">
                  <a16:creationId xmlns:a16="http://schemas.microsoft.com/office/drawing/2014/main" xmlns="" id="{8C640935-2FE8-41BD-81BD-5680AAB0014F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143360" y="3001680"/>
              <a:ext cx="3541320" cy="2319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8680" y="2999160"/>
                <a:ext cx="3551760" cy="23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8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/>
      <p:bldP spid="35" grpId="0"/>
      <p:bldP spid="56" grpId="0"/>
      <p:bldP spid="57" grpId="0" animBg="1"/>
      <p:bldP spid="37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E78F674-A0C7-4E67-9DFE-8738320CC54C}"/>
              </a:ext>
            </a:extLst>
          </p:cNvPr>
          <p:cNvCxnSpPr>
            <a:cxnSpLocks/>
          </p:cNvCxnSpPr>
          <p:nvPr/>
        </p:nvCxnSpPr>
        <p:spPr>
          <a:xfrm>
            <a:off x="4347714" y="293298"/>
            <a:ext cx="0" cy="5888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503ED97-C6C8-42CB-9A4C-997600F4DA08}"/>
              </a:ext>
            </a:extLst>
          </p:cNvPr>
          <p:cNvSpPr txBox="1"/>
          <p:nvPr/>
        </p:nvSpPr>
        <p:spPr>
          <a:xfrm>
            <a:off x="230772" y="283380"/>
            <a:ext cx="36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Penyelesaian 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DCECF7-F5D9-4325-96F2-FFAC8C41E1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" y="735069"/>
            <a:ext cx="4014647" cy="2100823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30CCA150-27A3-44A2-9A92-A8FD75412E53}"/>
              </a:ext>
            </a:extLst>
          </p:cNvPr>
          <p:cNvSpPr txBox="1"/>
          <p:nvPr/>
        </p:nvSpPr>
        <p:spPr>
          <a:xfrm>
            <a:off x="265610" y="2918249"/>
            <a:ext cx="3914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benda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gerak dengan kelajuan konstan, maka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percepatan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benda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 diagram gaya-gaya diperoleh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A9CED07C-1FAF-4266-BCA5-AB708EFD3ABD}"/>
                  </a:ext>
                </a:extLst>
              </p:cNvPr>
              <p:cNvSpPr txBox="1"/>
              <p:nvPr/>
            </p:nvSpPr>
            <p:spPr>
              <a:xfrm>
                <a:off x="496389" y="3820643"/>
                <a:ext cx="1088570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ID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</m:e>
                        </m:acc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D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9CED07C-1FAF-4266-BCA5-AB708EFD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9" y="3820643"/>
                <a:ext cx="1088570" cy="333938"/>
              </a:xfrm>
              <a:prstGeom prst="rect">
                <a:avLst/>
              </a:prstGeom>
              <a:blipFill>
                <a:blip r:embed="rId3"/>
                <a:stretch>
                  <a:fillRect l="-20670" t="-85455" b="-14727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1D257A18-E22B-4BF0-8BB4-B9FD348F40C0}"/>
                  </a:ext>
                </a:extLst>
              </p:cNvPr>
              <p:cNvSpPr txBox="1"/>
              <p:nvPr/>
            </p:nvSpPr>
            <p:spPr>
              <a:xfrm>
                <a:off x="496387" y="4200342"/>
                <a:ext cx="27170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𝑚𝑔</m:t>
                    </m:r>
                    <m:func>
                      <m:func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func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D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257A18-E22B-4BF0-8BB4-B9FD348F4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7" y="4200342"/>
                <a:ext cx="27170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D3E284-CAE8-48BB-ABD6-7616B9F0C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2D5B60A-209C-4135-8486-F7BBAD682A10}"/>
                  </a:ext>
                </a:extLst>
              </p:cNvPr>
              <p:cNvSpPr txBox="1"/>
              <p:nvPr/>
            </p:nvSpPr>
            <p:spPr>
              <a:xfrm>
                <a:off x="91366" y="4507127"/>
                <a:ext cx="3561799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effectLst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d>
                        <m:d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kg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5B60A-209C-4135-8486-F7BBAD682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6" y="4507127"/>
                <a:ext cx="3561799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A2F1331-D03D-4D28-B516-71C47D3A1171}"/>
                  </a:ext>
                </a:extLst>
              </p:cNvPr>
              <p:cNvSpPr txBox="1"/>
              <p:nvPr/>
            </p:nvSpPr>
            <p:spPr>
              <a:xfrm>
                <a:off x="165463" y="4994983"/>
                <a:ext cx="15893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=60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2F1331-D03D-4D28-B516-71C47D3A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3" y="4994983"/>
                <a:ext cx="158931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493C0F-9783-4E88-86B4-917BE4CAB468}"/>
              </a:ext>
            </a:extLst>
          </p:cNvPr>
          <p:cNvSpPr txBox="1"/>
          <p:nvPr/>
        </p:nvSpPr>
        <p:spPr>
          <a:xfrm>
            <a:off x="496387" y="5312703"/>
            <a:ext cx="3561798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 yang dilakukan oleh gaya </a:t>
            </a:r>
            <a:r>
              <a:rPr lang="id-ID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adalah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6C671CC-E07F-46F8-9592-72EC781F91F7}"/>
                  </a:ext>
                </a:extLst>
              </p:cNvPr>
              <p:cNvSpPr txBox="1"/>
              <p:nvPr/>
            </p:nvSpPr>
            <p:spPr>
              <a:xfrm>
                <a:off x="394058" y="5730715"/>
                <a:ext cx="3729366" cy="5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 sz="1400" i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acc>
                      <m:r>
                        <a:rPr lang="en-ID" sz="1400" i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 sz="1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  <m:r>
                        <a:rPr lang="en-ID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𝑃𝑑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 0=</m:t>
                      </m:r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400" i="0">
                              <a:latin typeface="Cambria Math" panose="02040503050406030204" pitchFamily="18" charset="0"/>
                            </a:rPr>
                            <m:t>60 </m:t>
                          </m:r>
                          <m:r>
                            <a:rPr lang="en-ID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400" i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ID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ID" sz="1400" i="0">
                          <a:latin typeface="Cambria Math" panose="02040503050406030204" pitchFamily="18" charset="0"/>
                        </a:rPr>
                        <m:t>=300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joule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C671CC-E07F-46F8-9592-72EC781F9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8" y="5730715"/>
                <a:ext cx="3729366" cy="555152"/>
              </a:xfrm>
              <a:prstGeom prst="rect">
                <a:avLst/>
              </a:prstGeom>
              <a:blipFill>
                <a:blip r:embed="rId7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7C6741-F6A1-4867-804C-50C33A487807}"/>
              </a:ext>
            </a:extLst>
          </p:cNvPr>
          <p:cNvSpPr txBox="1"/>
          <p:nvPr/>
        </p:nvSpPr>
        <p:spPr>
          <a:xfrm>
            <a:off x="4540368" y="580124"/>
            <a:ext cx="4465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 balok diangkat sampai ke puncak tanpa melalui bidang miring, kerja yang dilakukan adalah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D1BA1C-3FF9-48A6-BD4F-885AF567C084}"/>
              </a:ext>
            </a:extLst>
          </p:cNvPr>
          <p:cNvSpPr txBox="1"/>
          <p:nvPr/>
        </p:nvSpPr>
        <p:spPr>
          <a:xfrm>
            <a:off x="4739526" y="1416148"/>
            <a:ext cx="1484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 =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mgh</a:t>
            </a:r>
            <a:endParaRPr lang="en-ID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23FEDF4-78B2-4D6E-B02B-8D5D1278F7F9}"/>
              </a:ext>
            </a:extLst>
          </p:cNvPr>
          <p:cNvSpPr txBox="1"/>
          <p:nvPr/>
        </p:nvSpPr>
        <p:spPr>
          <a:xfrm>
            <a:off x="4874659" y="1785480"/>
            <a:ext cx="2562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(10kg)(10 m/s</a:t>
            </a:r>
            <a:r>
              <a:rPr lang="en-US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)(3 m) = 300 J</a:t>
            </a:r>
            <a:endParaRPr lang="en-ID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0D67B2-D546-4098-8977-7239EA962332}"/>
              </a:ext>
            </a:extLst>
          </p:cNvPr>
          <p:cNvSpPr txBox="1"/>
          <p:nvPr/>
        </p:nvSpPr>
        <p:spPr>
          <a:xfrm>
            <a:off x="4469637" y="2357980"/>
            <a:ext cx="2008473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 4.2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88C1BA3-3D1A-4A89-88E2-B7C963D5E131}"/>
              </a:ext>
            </a:extLst>
          </p:cNvPr>
          <p:cNvSpPr txBox="1"/>
          <p:nvPr/>
        </p:nvSpPr>
        <p:spPr>
          <a:xfrm>
            <a:off x="4469637" y="2727312"/>
            <a:ext cx="4598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Seorang anak menarik balok dengan sudut 45</a:t>
            </a:r>
            <a:r>
              <a:rPr lang="id-ID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terhadap bidang horisontal sejauh 100 m dengan </a:t>
            </a: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kelajuan konstan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Berapakah kerja yang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lakukan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 balok bila koefisien gesekan kinetis 0,2 dan massa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balok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50 kg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2B063C-40DE-4F9B-A3EF-D86B9B593C92}"/>
              </a:ext>
            </a:extLst>
          </p:cNvPr>
          <p:cNvSpPr txBox="1"/>
          <p:nvPr/>
        </p:nvSpPr>
        <p:spPr>
          <a:xfrm>
            <a:off x="4469637" y="3609674"/>
            <a:ext cx="192688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BDD4A5-9DD9-45CE-8F82-556101DA6626}"/>
              </a:ext>
            </a:extLst>
          </p:cNvPr>
          <p:cNvSpPr txBox="1"/>
          <p:nvPr/>
        </p:nvSpPr>
        <p:spPr>
          <a:xfrm>
            <a:off x="4469637" y="3986508"/>
            <a:ext cx="2471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gaya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balok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38AC8AE-75EE-4CA1-B56E-4E17664CABF7}"/>
              </a:ext>
            </a:extLst>
          </p:cNvPr>
          <p:cNvGrpSpPr/>
          <p:nvPr/>
        </p:nvGrpSpPr>
        <p:grpSpPr>
          <a:xfrm>
            <a:off x="5094803" y="4469323"/>
            <a:ext cx="2122169" cy="1489710"/>
            <a:chOff x="0" y="0"/>
            <a:chExt cx="2122226" cy="149008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36D3C8D5-489D-4A87-9875-3A8538993FDD}"/>
                </a:ext>
              </a:extLst>
            </p:cNvPr>
            <p:cNvGrpSpPr/>
            <p:nvPr/>
          </p:nvGrpSpPr>
          <p:grpSpPr>
            <a:xfrm>
              <a:off x="0" y="0"/>
              <a:ext cx="2122226" cy="1490080"/>
              <a:chOff x="0" y="0"/>
              <a:chExt cx="2122226" cy="149008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C7934AFC-4A28-43DC-82F3-DD7C5CB74A24}"/>
                  </a:ext>
                </a:extLst>
              </p:cNvPr>
              <p:cNvGrpSpPr/>
              <p:nvPr/>
            </p:nvGrpSpPr>
            <p:grpSpPr>
              <a:xfrm>
                <a:off x="0" y="0"/>
                <a:ext cx="2122226" cy="1490080"/>
                <a:chOff x="0" y="0"/>
                <a:chExt cx="2122226" cy="1490080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xmlns="" id="{930F3DFA-98D5-4CD6-8718-2F81EA61E036}"/>
                    </a:ext>
                  </a:extLst>
                </p:cNvPr>
                <p:cNvCxnSpPr/>
                <p:nvPr/>
              </p:nvCxnSpPr>
              <p:spPr>
                <a:xfrm>
                  <a:off x="1071349" y="716508"/>
                  <a:ext cx="607695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xmlns="" id="{ABB47412-E2E2-4A3E-9368-6AFED3FED7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122226" cy="1490080"/>
                  <a:chOff x="0" y="0"/>
                  <a:chExt cx="2122226" cy="1490080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xmlns="" id="{3969CEAD-8E83-4A21-BD1C-3D6067013A0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2122226" cy="1490080"/>
                    <a:chOff x="0" y="0"/>
                    <a:chExt cx="2122226" cy="1490080"/>
                  </a:xfrm>
                </p:grpSpPr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xmlns="" id="{74E1BF1E-1956-402E-A287-65DE88AEBF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722" y="880281"/>
                      <a:ext cx="1740089" cy="143301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E7E6E6">
                            <a:lumMod val="75000"/>
                            <a:shade val="30000"/>
                            <a:satMod val="115000"/>
                          </a:srgbClr>
                        </a:gs>
                        <a:gs pos="50000">
                          <a:srgbClr val="E7E6E6">
                            <a:lumMod val="75000"/>
                            <a:shade val="67500"/>
                            <a:satMod val="115000"/>
                          </a:srgbClr>
                        </a:gs>
                        <a:gs pos="100000">
                          <a:srgbClr val="E7E6E6">
                            <a:lumMod val="75000"/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/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xmlns="" id="{7B1D7032-A3B3-4B50-B764-BCD859E07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620" y="552735"/>
                      <a:ext cx="436031" cy="327470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/>
                    </a:p>
                  </p:txBody>
                </p:sp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xmlns="" id="{6F673992-03F9-46A5-BD53-27B444B9AC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071349" y="204717"/>
                      <a:ext cx="608172" cy="51179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xmlns="" id="{E038003C-2E8D-40BE-9529-76E1A3818F1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071349" y="204717"/>
                      <a:ext cx="1119" cy="511791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dash"/>
                      <a:miter lim="800000"/>
                      <a:tailEnd type="triangle"/>
                    </a:ln>
                    <a:effectLst/>
                  </p:spPr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 Box 227">
                          <a:extLst>
                            <a:ext uri="{FF2B5EF4-FFF2-40B4-BE49-F238E27FC236}">
                              <a16:creationId xmlns:a16="http://schemas.microsoft.com/office/drawing/2014/main" xmlns="" id="{9AC4EF72-26E8-47E1-944D-03F03CBD27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03611" y="0"/>
                          <a:ext cx="319941" cy="269017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P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5" name="Text Box 227">
                          <a:extLst>
                            <a:ext uri="{FF2B5EF4-FFF2-40B4-BE49-F238E27FC236}">
                              <a16:creationId xmlns:a16="http://schemas.microsoft.com/office/drawing/2014/main" id="{9AC4EF72-26E8-47E1-944D-03F03CBD27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603611" y="0"/>
                          <a:ext cx="319941" cy="26901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Text Box 228">
                          <a:extLst>
                            <a:ext uri="{FF2B5EF4-FFF2-40B4-BE49-F238E27FC236}">
                              <a16:creationId xmlns:a16="http://schemas.microsoft.com/office/drawing/2014/main" xmlns="" id="{BFF21DB0-9C45-409D-A743-EA23DDD850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2764" y="518615"/>
                          <a:ext cx="319405" cy="26860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7" name="Text Box 228">
                          <a:extLst>
                            <a:ext uri="{FF2B5EF4-FFF2-40B4-BE49-F238E27FC236}">
                              <a16:creationId xmlns:a16="http://schemas.microsoft.com/office/drawing/2014/main" id="{BFF21DB0-9C45-409D-A743-EA23DDD8500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32764" y="518615"/>
                          <a:ext cx="319405" cy="268605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8" name="Arc 47">
                      <a:extLst>
                        <a:ext uri="{FF2B5EF4-FFF2-40B4-BE49-F238E27FC236}">
                          <a16:creationId xmlns:a16="http://schemas.microsoft.com/office/drawing/2014/main" xmlns="" id="{A9465BAE-AE35-4CE9-8854-FE0A43E6B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650" y="539087"/>
                      <a:ext cx="183507" cy="267949"/>
                    </a:xfrm>
                    <a:prstGeom prst="arc">
                      <a:avLst>
                        <a:gd name="adj1" fmla="val 15838660"/>
                        <a:gd name="adj2" fmla="val 1098693"/>
                      </a:avLst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 Box 230">
                          <a:extLst>
                            <a:ext uri="{FF2B5EF4-FFF2-40B4-BE49-F238E27FC236}">
                              <a16:creationId xmlns:a16="http://schemas.microsoft.com/office/drawing/2014/main" xmlns="" id="{99327265-02A7-47D4-B8A3-B90A51424AA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82388" y="47767"/>
                          <a:ext cx="319405" cy="26860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9" name="Text Box 230">
                          <a:extLst>
                            <a:ext uri="{FF2B5EF4-FFF2-40B4-BE49-F238E27FC236}">
                              <a16:creationId xmlns:a16="http://schemas.microsoft.com/office/drawing/2014/main" id="{99327265-02A7-47D4-B8A3-B90A51424AA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2388" y="47767"/>
                          <a:ext cx="319405" cy="268605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Text Box 231">
                          <a:extLst>
                            <a:ext uri="{FF2B5EF4-FFF2-40B4-BE49-F238E27FC236}">
                              <a16:creationId xmlns:a16="http://schemas.microsoft.com/office/drawing/2014/main" xmlns="" id="{358C7089-D7B0-4467-85E2-F1D63D1C8E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2859" y="1221475"/>
                          <a:ext cx="319405" cy="268605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w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0" name="Text Box 231">
                          <a:extLst>
                            <a:ext uri="{FF2B5EF4-FFF2-40B4-BE49-F238E27FC236}">
                              <a16:creationId xmlns:a16="http://schemas.microsoft.com/office/drawing/2014/main" id="{358C7089-D7B0-4467-85E2-F1D63D1C8E5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02859" y="1221475"/>
                          <a:ext cx="319405" cy="268605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Text Box 232">
                          <a:extLst>
                            <a:ext uri="{FF2B5EF4-FFF2-40B4-BE49-F238E27FC236}">
                              <a16:creationId xmlns:a16="http://schemas.microsoft.com/office/drawing/2014/main" xmlns="" id="{0604DC97-06DC-4B0C-A54F-684D312D58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0" y="614149"/>
                          <a:ext cx="319941" cy="269017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2" name="Text Box 232">
                          <a:extLst>
                            <a:ext uri="{FF2B5EF4-FFF2-40B4-BE49-F238E27FC236}">
                              <a16:creationId xmlns:a16="http://schemas.microsoft.com/office/drawing/2014/main" id="{0604DC97-06DC-4B0C-A54F-684D312D582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0" y="614149"/>
                          <a:ext cx="319941" cy="269017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t="-6818" r="-5769"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 Box 233">
                          <a:extLst>
                            <a:ext uri="{FF2B5EF4-FFF2-40B4-BE49-F238E27FC236}">
                              <a16:creationId xmlns:a16="http://schemas.microsoft.com/office/drawing/2014/main" xmlns="" id="{E278BBAE-6A3B-47F1-A988-30E35F695A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03611" y="525439"/>
                          <a:ext cx="518615" cy="269017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  <m:func>
                                  <m:funcPr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Text Box 233">
                          <a:extLst>
                            <a:ext uri="{FF2B5EF4-FFF2-40B4-BE49-F238E27FC236}">
                              <a16:creationId xmlns:a16="http://schemas.microsoft.com/office/drawing/2014/main" id="{E278BBAE-6A3B-47F1-A988-30E35F695A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603611" y="525439"/>
                          <a:ext cx="518615" cy="269017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 Box 234">
                          <a:extLst>
                            <a:ext uri="{FF2B5EF4-FFF2-40B4-BE49-F238E27FC236}">
                              <a16:creationId xmlns:a16="http://schemas.microsoft.com/office/drawing/2014/main" xmlns="" id="{BA9E7044-14C1-4890-BDE8-3BA81070F4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1695" y="0"/>
                          <a:ext cx="518615" cy="269017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  <m:func>
                                  <m:funcPr>
                                    <m:ctrlPr>
                                      <a:rPr lang="en-ID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D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Text Box 234">
                          <a:extLst>
                            <a:ext uri="{FF2B5EF4-FFF2-40B4-BE49-F238E27FC236}">
                              <a16:creationId xmlns:a16="http://schemas.microsoft.com/office/drawing/2014/main" id="{BA9E7044-14C1-4890-BDE8-3BA81070F43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1695" y="0"/>
                          <a:ext cx="518615" cy="269017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  <a:ln w="63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ID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xmlns="" id="{93A52FC6-DA71-4BF3-BA0E-24559B56DD78}"/>
                      </a:ext>
                    </a:extLst>
                  </p:cNvPr>
                  <p:cNvCxnSpPr/>
                  <p:nvPr/>
                </p:nvCxnSpPr>
                <p:spPr>
                  <a:xfrm>
                    <a:off x="320722" y="880281"/>
                    <a:ext cx="17399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xmlns="" id="{F0105EA0-C1B5-4903-BB4F-EFF6ECE92D10}"/>
                  </a:ext>
                </a:extLst>
              </p:cNvPr>
              <p:cNvCxnSpPr/>
              <p:nvPr/>
            </p:nvCxnSpPr>
            <p:spPr>
              <a:xfrm>
                <a:off x="852985" y="757451"/>
                <a:ext cx="0" cy="51117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xmlns="" id="{EB7BCA64-D6F1-421A-87D5-9E649AFD0734}"/>
                  </a:ext>
                </a:extLst>
              </p:cNvPr>
              <p:cNvCxnSpPr/>
              <p:nvPr/>
            </p:nvCxnSpPr>
            <p:spPr>
              <a:xfrm flipV="1">
                <a:off x="852985" y="272955"/>
                <a:ext cx="0" cy="48387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1EC69E51-A5FB-4FC3-9D54-32BE565EB520}"/>
                </a:ext>
              </a:extLst>
            </p:cNvPr>
            <p:cNvCxnSpPr/>
            <p:nvPr/>
          </p:nvCxnSpPr>
          <p:spPr>
            <a:xfrm flipH="1">
              <a:off x="136477" y="880281"/>
              <a:ext cx="50017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240FAA1B-C516-4253-B391-DAACB5F4B7AD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56D80D50-171F-462C-8EE8-C4B7C178117E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2">
              <a:extLst>
                <a:ext uri="{FF2B5EF4-FFF2-40B4-BE49-F238E27FC236}">
                  <a16:creationId xmlns:a16="http://schemas.microsoft.com/office/drawing/2014/main" xmlns="" id="{F9E20D80-877E-43A7-B447-C1CBCFB46C6D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B39C743-D20B-4D9D-A7D5-3BDC06269374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AF2AFFC0-FD39-4AC7-8DC5-6AB8FAA7160E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25B18439-0A5C-4E1F-925A-9AC155EF28C8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0" name="TextBox 2">
              <a:extLst>
                <a:ext uri="{FF2B5EF4-FFF2-40B4-BE49-F238E27FC236}">
                  <a16:creationId xmlns:a16="http://schemas.microsoft.com/office/drawing/2014/main" xmlns="" id="{5D83CDB6-A411-433B-B2C3-D1420F9B1633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2696040" y="1580400"/>
              <a:ext cx="5943240" cy="352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3160" y="1571040"/>
                <a:ext cx="5951520" cy="35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71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94" grpId="0"/>
      <p:bldP spid="95" grpId="0"/>
      <p:bldP spid="21" grpId="0"/>
      <p:bldP spid="7" grpId="0"/>
      <p:bldP spid="8" grpId="0"/>
      <p:bldP spid="19" grpId="0"/>
      <p:bldP spid="22" grpId="0"/>
      <p:bldP spid="15" grpId="0"/>
      <p:bldP spid="17" grpId="0"/>
      <p:bldP spid="20" grpId="0"/>
      <p:bldP spid="23" grpId="0"/>
      <p:bldP spid="24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E78F674-A0C7-4E67-9DFE-8738320CC54C}"/>
              </a:ext>
            </a:extLst>
          </p:cNvPr>
          <p:cNvCxnSpPr>
            <a:cxnSpLocks/>
          </p:cNvCxnSpPr>
          <p:nvPr/>
        </p:nvCxnSpPr>
        <p:spPr>
          <a:xfrm>
            <a:off x="4347714" y="293298"/>
            <a:ext cx="0" cy="5888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8D9C65E4-319D-4EF4-9163-F06DF1AB54A3}"/>
                  </a:ext>
                </a:extLst>
              </p:cNvPr>
              <p:cNvSpPr txBox="1"/>
              <p:nvPr/>
            </p:nvSpPr>
            <p:spPr>
              <a:xfrm>
                <a:off x="618269" y="326982"/>
                <a:ext cx="1088570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D" sz="1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D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9C65E4-319D-4EF4-9163-F06DF1AB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9" y="326982"/>
                <a:ext cx="1088570" cy="333938"/>
              </a:xfrm>
              <a:prstGeom prst="rect">
                <a:avLst/>
              </a:prstGeom>
              <a:blipFill>
                <a:blip r:embed="rId2"/>
                <a:stretch>
                  <a:fillRect l="-20670" t="-87037" b="-15185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56F76B29-2217-4ACB-BE96-65DBBE6E1377}"/>
                  </a:ext>
                </a:extLst>
              </p:cNvPr>
              <p:cNvSpPr txBox="1"/>
              <p:nvPr/>
            </p:nvSpPr>
            <p:spPr>
              <a:xfrm>
                <a:off x="526870" y="674289"/>
                <a:ext cx="239485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en-ID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D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6F76B29-2217-4ACB-BE96-65DBBE6E1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0" y="674289"/>
                <a:ext cx="239485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9DA0D9-48C2-4089-A04B-8C56787A3BDE}"/>
              </a:ext>
            </a:extLst>
          </p:cNvPr>
          <p:cNvSpPr txBox="1"/>
          <p:nvPr/>
        </p:nvSpPr>
        <p:spPr>
          <a:xfrm>
            <a:off x="509413" y="1114596"/>
            <a:ext cx="714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CE5217CA-FF10-40FB-9BD0-3A74121662A8}"/>
                  </a:ext>
                </a:extLst>
              </p:cNvPr>
              <p:cNvSpPr txBox="1"/>
              <p:nvPr/>
            </p:nvSpPr>
            <p:spPr>
              <a:xfrm>
                <a:off x="509413" y="1416308"/>
                <a:ext cx="1088570" cy="355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D" sz="1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D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217CA-FF10-40FB-9BD0-3A7412166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13" y="1416308"/>
                <a:ext cx="1088570" cy="355867"/>
              </a:xfrm>
              <a:prstGeom prst="rect">
                <a:avLst/>
              </a:prstGeom>
              <a:blipFill>
                <a:blip r:embed="rId4"/>
                <a:stretch>
                  <a:fillRect l="-21348" t="-77966" b="-13220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96956C8E-EF68-44B6-89CC-48C68A75697C}"/>
                  </a:ext>
                </a:extLst>
              </p:cNvPr>
              <p:cNvSpPr txBox="1"/>
              <p:nvPr/>
            </p:nvSpPr>
            <p:spPr>
              <a:xfrm>
                <a:off x="143653" y="1845876"/>
                <a:ext cx="23948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sz="1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956C8E-EF68-44B6-89CC-48C68A7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3" y="1845876"/>
                <a:ext cx="23948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6E9D8D8-6A4B-47DE-8213-F9DF44210F02}"/>
              </a:ext>
            </a:extLst>
          </p:cNvPr>
          <p:cNvSpPr txBox="1"/>
          <p:nvPr/>
        </p:nvSpPr>
        <p:spPr>
          <a:xfrm>
            <a:off x="509413" y="2228810"/>
            <a:ext cx="396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Hubungan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gesek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normal </a:t>
            </a:r>
            <a:r>
              <a:rPr lang="en-ID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374F9972-A65F-4E19-A479-678F7BE6C395}"/>
                  </a:ext>
                </a:extLst>
              </p:cNvPr>
              <p:cNvSpPr txBox="1"/>
              <p:nvPr/>
            </p:nvSpPr>
            <p:spPr>
              <a:xfrm>
                <a:off x="298311" y="2811241"/>
                <a:ext cx="11974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D" sz="1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4F9972-A65F-4E19-A479-678F7BE6C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1" y="2811241"/>
                <a:ext cx="1197426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E72E7FBA-CCB3-45CF-9F31-14263490B9CB}"/>
                  </a:ext>
                </a:extLst>
              </p:cNvPr>
              <p:cNvSpPr txBox="1"/>
              <p:nvPr/>
            </p:nvSpPr>
            <p:spPr>
              <a:xfrm>
                <a:off x="333104" y="3289628"/>
                <a:ext cx="2062803" cy="49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D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D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func>
                            <m:func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 sz="1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ID" sz="1400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 sz="1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D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2E7FBA-CCB3-45CF-9F31-14263490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4" y="3289628"/>
                <a:ext cx="2062803" cy="496161"/>
              </a:xfrm>
              <a:prstGeom prst="rect">
                <a:avLst/>
              </a:prstGeom>
              <a:blipFill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E891DC-969A-4729-BEE2-CF636E09877B}"/>
              </a:ext>
            </a:extLst>
          </p:cNvPr>
          <p:cNvSpPr txBox="1"/>
          <p:nvPr/>
        </p:nvSpPr>
        <p:spPr>
          <a:xfrm>
            <a:off x="445768" y="4054999"/>
            <a:ext cx="2724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anak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27082FD8-AA58-4F36-BA3F-17D47AC83714}"/>
                  </a:ext>
                </a:extLst>
              </p:cNvPr>
              <p:cNvSpPr txBox="1"/>
              <p:nvPr/>
            </p:nvSpPr>
            <p:spPr>
              <a:xfrm>
                <a:off x="445769" y="4445133"/>
                <a:ext cx="3708220" cy="747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D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P</m:t>
                          </m:r>
                        </m:e>
                      </m:acc>
                      <m:r>
                        <a:rPr lang="en-US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ID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d</m:t>
                          </m:r>
                        </m:e>
                      </m:ac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𝑃𝑑</m:t>
                      </m:r>
                      <m:func>
                        <m:funcPr>
                          <m:ctrlPr>
                            <a:rPr lang="en-ID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D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182563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id-ID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:r>
                  <a:rPr lang="id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(11</a:t>
                </a:r>
                <a:r>
                  <a:rPr lang="en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r>
                  <a:rPr lang="id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en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87</a:t>
                </a:r>
                <a:r>
                  <a:rPr lang="id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N) (100 m) (0,707)</a:t>
                </a:r>
                <a:r>
                  <a:rPr lang="id-ID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:r>
                  <a:rPr lang="en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8.333,41</a:t>
                </a:r>
                <a:r>
                  <a:rPr lang="id-ID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J.</a:t>
                </a:r>
                <a:endParaRPr lang="en-ID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082FD8-AA58-4F36-BA3F-17D47AC8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9" y="4445133"/>
                <a:ext cx="3708220" cy="747897"/>
              </a:xfrm>
              <a:prstGeom prst="rect">
                <a:avLst/>
              </a:prstGeom>
              <a:blipFill>
                <a:blip r:embed="rId8"/>
                <a:stretch>
                  <a:fillRect b="-81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xmlns="" id="{50660FFB-9C31-4D00-BD8D-0CCD06DC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570" y="457576"/>
            <a:ext cx="3644576" cy="43342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Usaha oleh Gaya yang </a:t>
            </a:r>
            <a:r>
              <a:rPr lang="en-US" sz="2000" b="1" dirty="0" err="1"/>
              <a:t>Berubah</a:t>
            </a:r>
            <a:endParaRPr lang="en-ID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335D252-98BD-4A2A-A72B-7D0CBB89BBEB}"/>
              </a:ext>
            </a:extLst>
          </p:cNvPr>
          <p:cNvSpPr txBox="1"/>
          <p:nvPr/>
        </p:nvSpPr>
        <p:spPr>
          <a:xfrm>
            <a:off x="4449960" y="1034902"/>
            <a:ext cx="4598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Andaikan gaya berubah terhadap posisi F(x)</a:t>
            </a:r>
            <a:r>
              <a:rPr lang="id-ID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arah gaya searah dengan arah gerak x, maka kerja yang dilakukan oleh gaya berubah ini dari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sampai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ditunjukkan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 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ambar </a:t>
            </a:r>
            <a:endParaRPr lang="en-ID" sz="1400" dirty="0"/>
          </a:p>
        </p:txBody>
      </p:sp>
      <p:pic>
        <p:nvPicPr>
          <p:cNvPr id="18" name="Picture 17" descr="d41">
            <a:extLst>
              <a:ext uri="{FF2B5EF4-FFF2-40B4-BE49-F238E27FC236}">
                <a16:creationId xmlns:a16="http://schemas.microsoft.com/office/drawing/2014/main" xmlns="" id="{BDE0B13E-10CD-4434-BEEE-B2A814417C8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37" y="1871417"/>
            <a:ext cx="3872081" cy="19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255A847-BD20-4ECC-B609-9742DAD4A8AE}"/>
              </a:ext>
            </a:extLst>
          </p:cNvPr>
          <p:cNvSpPr txBox="1"/>
          <p:nvPr/>
        </p:nvSpPr>
        <p:spPr>
          <a:xfrm>
            <a:off x="4495805" y="4083922"/>
            <a:ext cx="4202426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pergeseran x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 menjadi sejumlah interval kecil Δx yang sama, maka gaya F selama pergeseran yang kecil (Δx) dari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sampai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Δx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hampir mempunyai harga yang konstan dan kerja yang dilakukan adalah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ΔW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F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63DDCC3-28A7-4E40-9B70-74DA06B212E0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FDC2443-ABF6-4775-A7C5-9973D09A52FF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xmlns="" id="{083A3955-2D87-4A49-BCE3-B4767FEE3CED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A16B2B3D-72CD-4099-BDD8-1F1471546070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CC569341-3206-48AD-A6C7-EDEAA2E21349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2AA8CA9C-F5E7-4886-B1B0-108E407225B7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xmlns="" id="{F2B32A0F-0C42-4497-957E-D355D5AB7198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64800" y="705600"/>
              <a:ext cx="5763240" cy="5248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60" y="702720"/>
                <a:ext cx="577620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3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0" grpId="0"/>
      <p:bldP spid="91" grpId="0"/>
      <p:bldP spid="6" grpId="0"/>
      <p:bldP spid="13" grpId="0"/>
      <p:bldP spid="15" grpId="0"/>
      <p:bldP spid="17" grpId="0"/>
      <p:bldP spid="19" grpId="0"/>
      <p:bldP spid="21" grpId="0"/>
      <p:bldP spid="23" grpId="0"/>
      <p:bldP spid="24" grpId="0" animBg="1"/>
      <p:bldP spid="26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E78F674-A0C7-4E67-9DFE-8738320CC54C}"/>
              </a:ext>
            </a:extLst>
          </p:cNvPr>
          <p:cNvCxnSpPr>
            <a:cxnSpLocks/>
          </p:cNvCxnSpPr>
          <p:nvPr/>
        </p:nvCxnSpPr>
        <p:spPr>
          <a:xfrm>
            <a:off x="4295948" y="335597"/>
            <a:ext cx="0" cy="5888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3E099B69-F6CE-4E5A-8562-640BBDFA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21950"/>
            <a:ext cx="2709842" cy="432798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2000" b="1" dirty="0"/>
              <a:t>Usaha dan </a:t>
            </a:r>
            <a:r>
              <a:rPr lang="en-US" sz="2000" b="1" dirty="0" err="1"/>
              <a:t>Energi</a:t>
            </a:r>
            <a:r>
              <a:rPr lang="en-US" sz="2000" b="1" dirty="0"/>
              <a:t> </a:t>
            </a:r>
            <a:r>
              <a:rPr lang="en-US" sz="2000" b="1" dirty="0" err="1"/>
              <a:t>Kinetik</a:t>
            </a:r>
            <a:endParaRPr lang="en-ID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C526EA7-DEEE-415E-AB22-99028A317CA3}"/>
              </a:ext>
            </a:extLst>
          </p:cNvPr>
          <p:cNvSpPr txBox="1"/>
          <p:nvPr/>
        </p:nvSpPr>
        <p:spPr>
          <a:xfrm>
            <a:off x="149726" y="531193"/>
            <a:ext cx="3594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engan F</a:t>
            </a:r>
            <a:r>
              <a:rPr lang="en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adalah besarnya gaya pada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ID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B3BC39-EE71-4C07-A7F3-277ED569B9D3}"/>
              </a:ext>
            </a:extLst>
          </p:cNvPr>
          <p:cNvSpPr txBox="1"/>
          <p:nvPr/>
        </p:nvSpPr>
        <p:spPr>
          <a:xfrm>
            <a:off x="141968" y="1050359"/>
            <a:ext cx="38779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ecara keseluruhan kerja total (W) yang dilakukan F selama pergeseran dari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hingga 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merupakan jumlahan dari masing-masing kerja dalam interval Δx</a:t>
            </a:r>
            <a:r>
              <a:rPr lang="id-ID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usaha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 dituliskan 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55C86515-AF31-460A-B15D-EC2E192676BD}"/>
                  </a:ext>
                </a:extLst>
              </p:cNvPr>
              <p:cNvSpPr txBox="1"/>
              <p:nvPr/>
            </p:nvSpPr>
            <p:spPr>
              <a:xfrm>
                <a:off x="568237" y="2257388"/>
                <a:ext cx="20980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ID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ID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D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D" sz="1400" dirty="0"/>
                  <a:t>+….</a:t>
                </a:r>
                <a:r>
                  <a:rPr lang="en-ID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C86515-AF31-460A-B15D-EC2E1926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7" y="2257388"/>
                <a:ext cx="2098075" cy="215444"/>
              </a:xfrm>
              <a:prstGeom prst="rect">
                <a:avLst/>
              </a:prstGeom>
              <a:blipFill>
                <a:blip r:embed="rId2"/>
                <a:stretch>
                  <a:fillRect l="-2907" t="-25000" r="-291" b="-472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7E8225E1-C241-4BCF-8585-2161BEDDA40D}"/>
                  </a:ext>
                </a:extLst>
              </p:cNvPr>
              <p:cNvSpPr txBox="1"/>
              <p:nvPr/>
            </p:nvSpPr>
            <p:spPr>
              <a:xfrm>
                <a:off x="1082428" y="2588500"/>
                <a:ext cx="900631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D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ID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8225E1-C241-4BCF-8585-2161BEDDA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28" y="2588500"/>
                <a:ext cx="900631" cy="588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A1B853-0B8E-46BA-B81A-BBB83E76F87D}"/>
              </a:ext>
            </a:extLst>
          </p:cNvPr>
          <p:cNvSpPr txBox="1"/>
          <p:nvPr/>
        </p:nvSpPr>
        <p:spPr>
          <a:xfrm>
            <a:off x="279999" y="3203388"/>
            <a:ext cx="3877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interval Δx mendekati nol dan jumlah interval banyaknya tak terhingga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48D7D19-8C5E-43C9-AEB3-41E4CCD01BC0}"/>
                  </a:ext>
                </a:extLst>
              </p:cNvPr>
              <p:cNvSpPr txBox="1"/>
              <p:nvPr/>
            </p:nvSpPr>
            <p:spPr>
              <a:xfrm>
                <a:off x="506052" y="3980497"/>
                <a:ext cx="2526525" cy="657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D" sz="1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D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ID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ID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8D7D19-8C5E-43C9-AEB3-41E4CCD0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2" y="3980497"/>
                <a:ext cx="2526525" cy="657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B24CC4-494F-4EB5-BC09-510E377DE9CE}"/>
              </a:ext>
            </a:extLst>
          </p:cNvPr>
          <p:cNvSpPr txBox="1"/>
          <p:nvPr/>
        </p:nvSpPr>
        <p:spPr>
          <a:xfrm>
            <a:off x="466196" y="4935494"/>
            <a:ext cx="2507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 n = jumlah interval</a:t>
            </a:r>
            <a:endParaRPr lang="en-ID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049818-5C73-4F7A-9DFA-475654BA8642}"/>
              </a:ext>
            </a:extLst>
          </p:cNvPr>
          <p:cNvSpPr txBox="1"/>
          <p:nvPr/>
        </p:nvSpPr>
        <p:spPr>
          <a:xfrm>
            <a:off x="4522922" y="1067764"/>
            <a:ext cx="2168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Energi</a:t>
            </a:r>
            <a:r>
              <a:rPr lang="en-US" sz="1600" b="1" dirty="0"/>
              <a:t> </a:t>
            </a:r>
            <a:r>
              <a:rPr lang="en-US" sz="1600" b="1" dirty="0" err="1"/>
              <a:t>Kinetik</a:t>
            </a:r>
            <a:r>
              <a:rPr lang="en-US" sz="1600" b="1" dirty="0"/>
              <a:t> (E</a:t>
            </a:r>
            <a:r>
              <a:rPr lang="en-US" sz="1600" b="1" baseline="-25000" dirty="0"/>
              <a:t>K</a:t>
            </a:r>
            <a:r>
              <a:rPr lang="en-US" sz="1600" b="1" dirty="0"/>
              <a:t>)</a:t>
            </a:r>
            <a:endParaRPr lang="en-ID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A0F178C1-C612-43B6-9E2C-65765B6F0077}"/>
                  </a:ext>
                </a:extLst>
              </p:cNvPr>
              <p:cNvSpPr txBox="1"/>
              <p:nvPr/>
            </p:nvSpPr>
            <p:spPr>
              <a:xfrm>
                <a:off x="4715373" y="2633957"/>
                <a:ext cx="941091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ID" sz="14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F178C1-C612-43B6-9E2C-65765B6F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73" y="2633957"/>
                <a:ext cx="941091" cy="403316"/>
              </a:xfrm>
              <a:prstGeom prst="rect">
                <a:avLst/>
              </a:prstGeom>
              <a:blipFill>
                <a:blip r:embed="rId5"/>
                <a:stretch>
                  <a:fillRect l="-2597" b="-136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AC13CA7-A7A2-493A-B438-EE5DE32DE658}"/>
              </a:ext>
            </a:extLst>
          </p:cNvPr>
          <p:cNvGrpSpPr/>
          <p:nvPr/>
        </p:nvGrpSpPr>
        <p:grpSpPr>
          <a:xfrm>
            <a:off x="4848053" y="2961825"/>
            <a:ext cx="3094164" cy="1319398"/>
            <a:chOff x="4848053" y="3576017"/>
            <a:chExt cx="3094164" cy="131939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5F782AA-319F-485A-A55A-94D5AAD28EA0}"/>
                </a:ext>
              </a:extLst>
            </p:cNvPr>
            <p:cNvCxnSpPr/>
            <p:nvPr/>
          </p:nvCxnSpPr>
          <p:spPr>
            <a:xfrm>
              <a:off x="4848053" y="4572003"/>
              <a:ext cx="3094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EE7DC3C-DA44-48D5-B015-1B4203836028}"/>
                </a:ext>
              </a:extLst>
            </p:cNvPr>
            <p:cNvSpPr/>
            <p:nvPr/>
          </p:nvSpPr>
          <p:spPr>
            <a:xfrm>
              <a:off x="4946469" y="4153988"/>
              <a:ext cx="531221" cy="4018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59483759-587D-4DEB-8D83-6531B0C06CAA}"/>
                </a:ext>
              </a:extLst>
            </p:cNvPr>
            <p:cNvCxnSpPr/>
            <p:nvPr/>
          </p:nvCxnSpPr>
          <p:spPr>
            <a:xfrm flipV="1">
              <a:off x="5294813" y="3884023"/>
              <a:ext cx="879566" cy="487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B79448B5-06C0-478A-B01A-0B00AFA4D1F4}"/>
                </a:ext>
              </a:extLst>
            </p:cNvPr>
            <p:cNvCxnSpPr/>
            <p:nvPr/>
          </p:nvCxnSpPr>
          <p:spPr>
            <a:xfrm>
              <a:off x="5477690" y="4650377"/>
              <a:ext cx="1715590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06A9B5AE-5449-483D-82C8-A919E3E83BCB}"/>
                </a:ext>
              </a:extLst>
            </p:cNvPr>
            <p:cNvSpPr/>
            <p:nvPr/>
          </p:nvSpPr>
          <p:spPr>
            <a:xfrm>
              <a:off x="7193280" y="4150083"/>
              <a:ext cx="531221" cy="4018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165F0B2A-7681-42AC-B147-793FDAED2901}"/>
                    </a:ext>
                  </a:extLst>
                </p:cNvPr>
                <p:cNvSpPr txBox="1"/>
                <p:nvPr/>
              </p:nvSpPr>
              <p:spPr>
                <a:xfrm>
                  <a:off x="4888136" y="4146573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5F0B2A-7681-42AC-B147-793FDAED2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136" y="4146573"/>
                  <a:ext cx="5312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74934AC0-6FCD-4B26-9785-B7F4343E659F}"/>
                    </a:ext>
                  </a:extLst>
                </p:cNvPr>
                <p:cNvSpPr txBox="1"/>
                <p:nvPr/>
              </p:nvSpPr>
              <p:spPr>
                <a:xfrm>
                  <a:off x="7193285" y="4163931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4934AC0-6FCD-4B26-9785-B7F4343E6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285" y="4163931"/>
                  <a:ext cx="531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37AE3EA0-47CB-4FC5-886D-A39382C6D0F7}"/>
                    </a:ext>
                  </a:extLst>
                </p:cNvPr>
                <p:cNvSpPr txBox="1"/>
                <p:nvPr/>
              </p:nvSpPr>
              <p:spPr>
                <a:xfrm>
                  <a:off x="6252750" y="4587638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AE3EA0-47CB-4FC5-886D-A39382C6D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750" y="4587638"/>
                  <a:ext cx="53121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00660AC1-6E08-4546-AE23-A26292D90B66}"/>
                    </a:ext>
                  </a:extLst>
                </p:cNvPr>
                <p:cNvSpPr txBox="1"/>
                <p:nvPr/>
              </p:nvSpPr>
              <p:spPr>
                <a:xfrm>
                  <a:off x="4932967" y="4592993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660AC1-6E08-4546-AE23-A26292D9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967" y="4592993"/>
                  <a:ext cx="53121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B10DACFE-D093-44C4-8C04-6FDA7BAA78EF}"/>
                    </a:ext>
                  </a:extLst>
                </p:cNvPr>
                <p:cNvSpPr txBox="1"/>
                <p:nvPr/>
              </p:nvSpPr>
              <p:spPr>
                <a:xfrm>
                  <a:off x="7214168" y="4564588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10DACFE-D093-44C4-8C04-6FDA7BAA7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168" y="4564588"/>
                  <a:ext cx="53121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xmlns="" id="{0E0005D2-5636-40AA-A241-7161174811D8}"/>
                    </a:ext>
                  </a:extLst>
                </p:cNvPr>
                <p:cNvSpPr txBox="1"/>
                <p:nvPr/>
              </p:nvSpPr>
              <p:spPr>
                <a:xfrm>
                  <a:off x="6000211" y="3576017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E0005D2-5636-40AA-A241-716117481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211" y="3576017"/>
                  <a:ext cx="53121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0DB733F-F0BA-4EEB-8FAD-9D0164A01619}"/>
              </a:ext>
            </a:extLst>
          </p:cNvPr>
          <p:cNvSpPr txBox="1"/>
          <p:nvPr/>
        </p:nvSpPr>
        <p:spPr>
          <a:xfrm>
            <a:off x="4534329" y="1398793"/>
            <a:ext cx="44677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sederhana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diandaikan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Gaya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bekerja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partikel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percepatan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Jika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partikel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kinetiknya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8165405-65A1-4345-846F-2F5642A85B34}"/>
              </a:ext>
            </a:extLst>
          </p:cNvPr>
          <p:cNvSpPr txBox="1"/>
          <p:nvPr/>
        </p:nvSpPr>
        <p:spPr>
          <a:xfrm>
            <a:off x="4500048" y="4304251"/>
            <a:ext cx="4467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hitung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14C18677-976B-4EB6-BD73-D48191F13F48}"/>
                  </a:ext>
                </a:extLst>
              </p:cNvPr>
              <p:cNvSpPr txBox="1"/>
              <p:nvPr/>
            </p:nvSpPr>
            <p:spPr>
              <a:xfrm>
                <a:off x="4747847" y="4689353"/>
                <a:ext cx="1928133" cy="647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𝐹𝑑𝑠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C18677-976B-4EB6-BD73-D48191F1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7" y="4689353"/>
                <a:ext cx="1928133" cy="647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70021DB-5E8B-4B81-8FDF-B4C77F4F624B}"/>
                  </a:ext>
                </a:extLst>
              </p:cNvPr>
              <p:cNvSpPr txBox="1"/>
              <p:nvPr/>
            </p:nvSpPr>
            <p:spPr>
              <a:xfrm>
                <a:off x="4724765" y="5299889"/>
                <a:ext cx="2240942" cy="647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𝑣𝑑𝑣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0021DB-5E8B-4B81-8FDF-B4C77F4F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65" y="5299889"/>
                <a:ext cx="2240942" cy="6478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2A05AF8-48AE-42C0-BFD2-6AE7DD21600C}"/>
              </a:ext>
            </a:extLst>
          </p:cNvPr>
          <p:cNvSpPr/>
          <p:nvPr/>
        </p:nvSpPr>
        <p:spPr>
          <a:xfrm>
            <a:off x="5587463" y="5477959"/>
            <a:ext cx="457348" cy="401047"/>
          </a:xfrm>
          <a:custGeom>
            <a:avLst/>
            <a:gdLst>
              <a:gd name="connsiteX0" fmla="*/ 308341 w 402531"/>
              <a:gd name="connsiteY0" fmla="*/ 0 h 400594"/>
              <a:gd name="connsiteX1" fmla="*/ 308341 w 402531"/>
              <a:gd name="connsiteY1" fmla="*/ 0 h 400594"/>
              <a:gd name="connsiteX2" fmla="*/ 247381 w 402531"/>
              <a:gd name="connsiteY2" fmla="*/ 43543 h 400594"/>
              <a:gd name="connsiteX3" fmla="*/ 221255 w 402531"/>
              <a:gd name="connsiteY3" fmla="*/ 95794 h 400594"/>
              <a:gd name="connsiteX4" fmla="*/ 177712 w 402531"/>
              <a:gd name="connsiteY4" fmla="*/ 148046 h 400594"/>
              <a:gd name="connsiteX5" fmla="*/ 151586 w 402531"/>
              <a:gd name="connsiteY5" fmla="*/ 156754 h 400594"/>
              <a:gd name="connsiteX6" fmla="*/ 108043 w 402531"/>
              <a:gd name="connsiteY6" fmla="*/ 165463 h 400594"/>
              <a:gd name="connsiteX7" fmla="*/ 73209 w 402531"/>
              <a:gd name="connsiteY7" fmla="*/ 174171 h 400594"/>
              <a:gd name="connsiteX8" fmla="*/ 47083 w 402531"/>
              <a:gd name="connsiteY8" fmla="*/ 200297 h 400594"/>
              <a:gd name="connsiteX9" fmla="*/ 12249 w 402531"/>
              <a:gd name="connsiteY9" fmla="*/ 252548 h 400594"/>
              <a:gd name="connsiteX10" fmla="*/ 12249 w 402531"/>
              <a:gd name="connsiteY10" fmla="*/ 365760 h 400594"/>
              <a:gd name="connsiteX11" fmla="*/ 29666 w 402531"/>
              <a:gd name="connsiteY11" fmla="*/ 391886 h 400594"/>
              <a:gd name="connsiteX12" fmla="*/ 55792 w 402531"/>
              <a:gd name="connsiteY12" fmla="*/ 400594 h 400594"/>
              <a:gd name="connsiteX13" fmla="*/ 195129 w 402531"/>
              <a:gd name="connsiteY13" fmla="*/ 391886 h 400594"/>
              <a:gd name="connsiteX14" fmla="*/ 221255 w 402531"/>
              <a:gd name="connsiteY14" fmla="*/ 374468 h 400594"/>
              <a:gd name="connsiteX15" fmla="*/ 308341 w 402531"/>
              <a:gd name="connsiteY15" fmla="*/ 322217 h 400594"/>
              <a:gd name="connsiteX16" fmla="*/ 351883 w 402531"/>
              <a:gd name="connsiteY16" fmla="*/ 269966 h 400594"/>
              <a:gd name="connsiteX17" fmla="*/ 386718 w 402531"/>
              <a:gd name="connsiteY17" fmla="*/ 226423 h 400594"/>
              <a:gd name="connsiteX18" fmla="*/ 386718 w 402531"/>
              <a:gd name="connsiteY18" fmla="*/ 69668 h 400594"/>
              <a:gd name="connsiteX19" fmla="*/ 360592 w 402531"/>
              <a:gd name="connsiteY19" fmla="*/ 43543 h 400594"/>
              <a:gd name="connsiteX20" fmla="*/ 308341 w 402531"/>
              <a:gd name="connsiteY20" fmla="*/ 0 h 40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531" h="400594">
                <a:moveTo>
                  <a:pt x="308341" y="0"/>
                </a:moveTo>
                <a:lnTo>
                  <a:pt x="308341" y="0"/>
                </a:lnTo>
                <a:cubicBezTo>
                  <a:pt x="288021" y="14514"/>
                  <a:pt x="266045" y="26953"/>
                  <a:pt x="247381" y="43543"/>
                </a:cubicBezTo>
                <a:cubicBezTo>
                  <a:pt x="224916" y="63512"/>
                  <a:pt x="233233" y="71837"/>
                  <a:pt x="221255" y="95794"/>
                </a:cubicBezTo>
                <a:cubicBezTo>
                  <a:pt x="213223" y="111859"/>
                  <a:pt x="192157" y="138416"/>
                  <a:pt x="177712" y="148046"/>
                </a:cubicBezTo>
                <a:cubicBezTo>
                  <a:pt x="170074" y="153138"/>
                  <a:pt x="160492" y="154528"/>
                  <a:pt x="151586" y="156754"/>
                </a:cubicBezTo>
                <a:cubicBezTo>
                  <a:pt x="137226" y="160344"/>
                  <a:pt x="122492" y="162252"/>
                  <a:pt x="108043" y="165463"/>
                </a:cubicBezTo>
                <a:cubicBezTo>
                  <a:pt x="96359" y="168059"/>
                  <a:pt x="84820" y="171268"/>
                  <a:pt x="73209" y="174171"/>
                </a:cubicBezTo>
                <a:cubicBezTo>
                  <a:pt x="64500" y="182880"/>
                  <a:pt x="54644" y="190575"/>
                  <a:pt x="47083" y="200297"/>
                </a:cubicBezTo>
                <a:cubicBezTo>
                  <a:pt x="34232" y="216820"/>
                  <a:pt x="12249" y="252548"/>
                  <a:pt x="12249" y="252548"/>
                </a:cubicBezTo>
                <a:cubicBezTo>
                  <a:pt x="-3344" y="299332"/>
                  <a:pt x="-4807" y="291847"/>
                  <a:pt x="12249" y="365760"/>
                </a:cubicBezTo>
                <a:cubicBezTo>
                  <a:pt x="14602" y="375958"/>
                  <a:pt x="21493" y="385348"/>
                  <a:pt x="29666" y="391886"/>
                </a:cubicBezTo>
                <a:cubicBezTo>
                  <a:pt x="36834" y="397620"/>
                  <a:pt x="47083" y="397691"/>
                  <a:pt x="55792" y="400594"/>
                </a:cubicBezTo>
                <a:cubicBezTo>
                  <a:pt x="102238" y="397691"/>
                  <a:pt x="149162" y="399144"/>
                  <a:pt x="195129" y="391886"/>
                </a:cubicBezTo>
                <a:cubicBezTo>
                  <a:pt x="205468" y="390254"/>
                  <a:pt x="212167" y="379661"/>
                  <a:pt x="221255" y="374468"/>
                </a:cubicBezTo>
                <a:cubicBezTo>
                  <a:pt x="253322" y="356143"/>
                  <a:pt x="279939" y="350620"/>
                  <a:pt x="308341" y="322217"/>
                </a:cubicBezTo>
                <a:cubicBezTo>
                  <a:pt x="370406" y="260149"/>
                  <a:pt x="303381" y="330593"/>
                  <a:pt x="351883" y="269966"/>
                </a:cubicBezTo>
                <a:cubicBezTo>
                  <a:pt x="401519" y="207922"/>
                  <a:pt x="333113" y="306830"/>
                  <a:pt x="386718" y="226423"/>
                </a:cubicBezTo>
                <a:cubicBezTo>
                  <a:pt x="406481" y="167130"/>
                  <a:pt x="409083" y="170313"/>
                  <a:pt x="386718" y="69668"/>
                </a:cubicBezTo>
                <a:cubicBezTo>
                  <a:pt x="384046" y="57646"/>
                  <a:pt x="371285" y="49653"/>
                  <a:pt x="360592" y="43543"/>
                </a:cubicBezTo>
                <a:cubicBezTo>
                  <a:pt x="342887" y="33426"/>
                  <a:pt x="317049" y="7257"/>
                  <a:pt x="308341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2D5D8379-5D97-4CA9-B826-8429DD4639B2}"/>
              </a:ext>
            </a:extLst>
          </p:cNvPr>
          <p:cNvCxnSpPr>
            <a:cxnSpLocks/>
          </p:cNvCxnSpPr>
          <p:nvPr/>
        </p:nvCxnSpPr>
        <p:spPr>
          <a:xfrm>
            <a:off x="6965707" y="4608676"/>
            <a:ext cx="0" cy="15506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9A74DF53-2272-4AF8-8BBB-067A91782EEC}"/>
                  </a:ext>
                </a:extLst>
              </p:cNvPr>
              <p:cNvSpPr txBox="1"/>
              <p:nvPr/>
            </p:nvSpPr>
            <p:spPr>
              <a:xfrm>
                <a:off x="7004460" y="4685790"/>
                <a:ext cx="1460272" cy="521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74DF53-2272-4AF8-8BBB-067A91782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60" y="4685790"/>
                <a:ext cx="1460272" cy="5210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C7AD17DC-184F-49DF-B901-8AF4A5241994}"/>
                  </a:ext>
                </a:extLst>
              </p:cNvPr>
              <p:cNvSpPr txBox="1"/>
              <p:nvPr/>
            </p:nvSpPr>
            <p:spPr>
              <a:xfrm>
                <a:off x="7193280" y="5325372"/>
                <a:ext cx="1662556" cy="353110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D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AD17DC-184F-49DF-B901-8AF4A524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0" y="5325372"/>
                <a:ext cx="1662556" cy="353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9924DBD3-0420-4002-91EA-DF9970466C60}"/>
                  </a:ext>
                </a:extLst>
              </p:cNvPr>
              <p:cNvSpPr txBox="1"/>
              <p:nvPr/>
            </p:nvSpPr>
            <p:spPr>
              <a:xfrm>
                <a:off x="7281848" y="5796209"/>
                <a:ext cx="927071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ID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ID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24DBD3-0420-4002-91EA-DF9970466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48" y="5796209"/>
                <a:ext cx="92707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8963CE0-CC0B-4C3D-A909-CF7D5481FD0D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9795783E-5599-4810-8AAB-2FBB4E11B612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xmlns="" id="{89F14DEF-5D4F-43BF-AC3A-0D646AED46F6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8C188211-261C-4105-805C-C36B3D1D7FB1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4C3B2885-F859-48A6-993F-F675A1DD5FFA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5E31CA92-DD99-4BC1-A31A-565DD43F05C0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xmlns="" id="{3AB79DC6-2D41-4BCC-BE54-3C354FA56AF0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241560" y="1953360"/>
              <a:ext cx="7826040" cy="354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7960" y="1949040"/>
                <a:ext cx="7834320" cy="35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45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4" grpId="0"/>
      <p:bldP spid="4" grpId="0"/>
      <p:bldP spid="5" grpId="0"/>
      <p:bldP spid="13" grpId="0"/>
      <p:bldP spid="7" grpId="0"/>
      <p:bldP spid="17" grpId="0"/>
      <p:bldP spid="19" grpId="0"/>
      <p:bldP spid="12" grpId="0"/>
      <p:bldP spid="48" grpId="0"/>
      <p:bldP spid="50" grpId="0"/>
      <p:bldP spid="52" grpId="0"/>
      <p:bldP spid="51" grpId="0"/>
      <p:bldP spid="55" grpId="0" animBg="1"/>
      <p:bldP spid="59" grpId="0"/>
      <p:bldP spid="61" grpId="0" animBg="1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D7329BA-7FA9-44D5-90A2-9DE64BEB478E}"/>
              </a:ext>
            </a:extLst>
          </p:cNvPr>
          <p:cNvCxnSpPr>
            <a:cxnSpLocks/>
          </p:cNvCxnSpPr>
          <p:nvPr/>
        </p:nvCxnSpPr>
        <p:spPr>
          <a:xfrm>
            <a:off x="4576005" y="313785"/>
            <a:ext cx="0" cy="5888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B47F572-1DB7-4A96-8C52-009B2901E215}"/>
              </a:ext>
            </a:extLst>
          </p:cNvPr>
          <p:cNvSpPr txBox="1"/>
          <p:nvPr/>
        </p:nvSpPr>
        <p:spPr>
          <a:xfrm>
            <a:off x="295922" y="280296"/>
            <a:ext cx="1158405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id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 4.3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0402EF-EF38-41EF-9821-566553CC7F61}"/>
              </a:ext>
            </a:extLst>
          </p:cNvPr>
          <p:cNvSpPr txBox="1"/>
          <p:nvPr/>
        </p:nvSpPr>
        <p:spPr>
          <a:xfrm>
            <a:off x="4601182" y="2689080"/>
            <a:ext cx="4032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dimiliki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benda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berada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ketinggian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dituliskan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1AAE45A-BE48-45BE-BA41-29F8DBA391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4" y="1748565"/>
            <a:ext cx="2678281" cy="58728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6F4CCF-4EAF-4776-91BE-3A4E31B858B4}"/>
              </a:ext>
            </a:extLst>
          </p:cNvPr>
          <p:cNvSpPr txBox="1"/>
          <p:nvPr/>
        </p:nvSpPr>
        <p:spPr>
          <a:xfrm>
            <a:off x="305700" y="2352962"/>
            <a:ext cx="1158232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671FD49E-91E2-47D5-BAD9-4E0E252AC284}"/>
                  </a:ext>
                </a:extLst>
              </p:cNvPr>
              <p:cNvSpPr txBox="1"/>
              <p:nvPr/>
            </p:nvSpPr>
            <p:spPr>
              <a:xfrm>
                <a:off x="340527" y="2794832"/>
                <a:ext cx="325700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1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+40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nor/>
                        </m:rPr>
                        <a:rPr lang="en-ID" sz="1200" dirty="0"/>
                        <m:t>m</m:t>
                      </m:r>
                      <m:r>
                        <m:rPr>
                          <m:nor/>
                        </m:rPr>
                        <a:rPr lang="en-ID" sz="1200" dirty="0"/>
                        <m:t>/</m:t>
                      </m:r>
                      <m:r>
                        <m:rPr>
                          <m:nor/>
                        </m:rPr>
                        <a:rPr lang="en-ID" sz="1200" dirty="0"/>
                        <m:t>s</m:t>
                      </m:r>
                      <m:r>
                        <m:rPr>
                          <m:nor/>
                        </m:rPr>
                        <a:rPr lang="en-ID" sz="1200" baseline="30000" dirty="0"/>
                        <m:t>2</m:t>
                      </m:r>
                    </m:oMath>
                  </m:oMathPara>
                </a14:m>
                <a:endParaRPr lang="en-ID" sz="1200" baseline="30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1FD49E-91E2-47D5-BAD9-4E0E252AC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7" y="2794832"/>
                <a:ext cx="3257004" cy="507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B7E63B0F-D344-439E-B75C-E46142F1FC9F}"/>
                  </a:ext>
                </a:extLst>
              </p:cNvPr>
              <p:cNvSpPr txBox="1"/>
              <p:nvPr/>
            </p:nvSpPr>
            <p:spPr>
              <a:xfrm>
                <a:off x="227144" y="3495660"/>
                <a:ext cx="827312" cy="442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20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ID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E63B0F-D344-439E-B75C-E46142F1F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44" y="3495660"/>
                <a:ext cx="827312" cy="442942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B3F49DE8-57B3-4BB4-8CBC-3D49CA20632A}"/>
              </a:ext>
            </a:extLst>
          </p:cNvPr>
          <p:cNvSpPr/>
          <p:nvPr/>
        </p:nvSpPr>
        <p:spPr>
          <a:xfrm>
            <a:off x="1124314" y="3517914"/>
            <a:ext cx="339618" cy="39843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51FBDE3C-AAB8-40D7-9975-EDB1DC974D94}"/>
                  </a:ext>
                </a:extLst>
              </p:cNvPr>
              <p:cNvSpPr txBox="1"/>
              <p:nvPr/>
            </p:nvSpPr>
            <p:spPr>
              <a:xfrm>
                <a:off x="1533433" y="3438690"/>
                <a:ext cx="1001318" cy="576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D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𝑎𝑑𝑡</m:t>
                          </m:r>
                        </m:e>
                      </m:nary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1FBDE3C-AAB8-40D7-9975-EDB1DC97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33" y="3438690"/>
                <a:ext cx="1001318" cy="576761"/>
              </a:xfrm>
              <a:prstGeom prst="rect">
                <a:avLst/>
              </a:prstGeom>
              <a:blipFill>
                <a:blip r:embed="rId5"/>
                <a:stretch>
                  <a:fillRect l="-21951" t="-124211" r="-51829" b="-17473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16B8E528-D4D3-46BA-AE03-E88FD7C6FE15}"/>
                  </a:ext>
                </a:extLst>
              </p:cNvPr>
              <p:cNvSpPr txBox="1"/>
              <p:nvPr/>
            </p:nvSpPr>
            <p:spPr>
              <a:xfrm>
                <a:off x="314934" y="4088514"/>
                <a:ext cx="1410438" cy="576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D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6B8E528-D4D3-46BA-AE03-E88FD7C6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34" y="4088514"/>
                <a:ext cx="1410438" cy="576761"/>
              </a:xfrm>
              <a:prstGeom prst="rect">
                <a:avLst/>
              </a:prstGeom>
              <a:blipFill>
                <a:blip r:embed="rId6"/>
                <a:stretch>
                  <a:fillRect l="-21212" t="-125532" r="-2165" b="-1776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025DDE79-6ECF-404D-84A3-EE956A1DD90B}"/>
                  </a:ext>
                </a:extLst>
              </p:cNvPr>
              <p:cNvSpPr txBox="1"/>
              <p:nvPr/>
            </p:nvSpPr>
            <p:spPr>
              <a:xfrm>
                <a:off x="2308844" y="4103857"/>
                <a:ext cx="1410438" cy="438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5DDE79-6ECF-404D-84A3-EE956A1DD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44" y="4103857"/>
                <a:ext cx="1410438" cy="438005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xmlns="" id="{BBE85582-BF14-4530-B492-A15EA5CD8D81}"/>
              </a:ext>
            </a:extLst>
          </p:cNvPr>
          <p:cNvSpPr/>
          <p:nvPr/>
        </p:nvSpPr>
        <p:spPr>
          <a:xfrm>
            <a:off x="1847307" y="4160880"/>
            <a:ext cx="339618" cy="39843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FC497A38-AD65-4B3C-B922-5D71406C00E3}"/>
                  </a:ext>
                </a:extLst>
              </p:cNvPr>
              <p:cNvSpPr txBox="1"/>
              <p:nvPr/>
            </p:nvSpPr>
            <p:spPr>
              <a:xfrm>
                <a:off x="305700" y="4800744"/>
                <a:ext cx="10887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497A38-AD65-4B3C-B922-5D71406C0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0" y="4800744"/>
                <a:ext cx="108874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xmlns="" id="{7933D47B-4E48-4752-9049-CC3A2AB6A543}"/>
              </a:ext>
            </a:extLst>
          </p:cNvPr>
          <p:cNvSpPr/>
          <p:nvPr/>
        </p:nvSpPr>
        <p:spPr>
          <a:xfrm>
            <a:off x="1363875" y="4790519"/>
            <a:ext cx="200113" cy="27699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8BFC4977-7EB4-4EF7-BDCE-978F5F558517}"/>
                  </a:ext>
                </a:extLst>
              </p:cNvPr>
              <p:cNvSpPr txBox="1"/>
              <p:nvPr/>
            </p:nvSpPr>
            <p:spPr>
              <a:xfrm>
                <a:off x="1531299" y="4823174"/>
                <a:ext cx="705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FC4977-7EB4-4EF7-BDCE-978F5F558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299" y="4823174"/>
                <a:ext cx="70521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F010FBEB-0103-4593-8A17-42E75A42DA27}"/>
                  </a:ext>
                </a:extLst>
              </p:cNvPr>
              <p:cNvSpPr txBox="1"/>
              <p:nvPr/>
            </p:nvSpPr>
            <p:spPr>
              <a:xfrm>
                <a:off x="288981" y="5529054"/>
                <a:ext cx="1894152" cy="438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200" b="0" i="0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4=16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0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1200" baseline="30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10FBEB-0103-4593-8A17-42E75A42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1" y="5529054"/>
                <a:ext cx="1894152" cy="4380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5DE11010-3FC6-42FF-BFF5-EC87EC88B214}"/>
                  </a:ext>
                </a:extLst>
              </p:cNvPr>
              <p:cNvSpPr txBox="1"/>
              <p:nvPr/>
            </p:nvSpPr>
            <p:spPr>
              <a:xfrm>
                <a:off x="2262232" y="4735611"/>
                <a:ext cx="1075391" cy="43800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D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E11010-3FC6-42FF-BFF5-EC87EC88B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32" y="4735611"/>
                <a:ext cx="1075391" cy="4380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7D02A488-7FA6-4DCD-BB15-E54A0C1EAC58}"/>
                  </a:ext>
                </a:extLst>
              </p:cNvPr>
              <p:cNvSpPr txBox="1"/>
              <p:nvPr/>
            </p:nvSpPr>
            <p:spPr>
              <a:xfrm>
                <a:off x="120143" y="5294525"/>
                <a:ext cx="10887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=4, 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02A488-7FA6-4DCD-BB15-E54A0C1EA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" y="5294525"/>
                <a:ext cx="108874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BE482E8-A9BB-4EAD-8AF4-521295538A02}"/>
                  </a:ext>
                </a:extLst>
              </p:cNvPr>
              <p:cNvSpPr txBox="1"/>
              <p:nvPr/>
            </p:nvSpPr>
            <p:spPr>
              <a:xfrm>
                <a:off x="298698" y="5997501"/>
                <a:ext cx="10887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2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E482E8-A9BB-4EAD-8AF4-52129553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8" y="5997501"/>
                <a:ext cx="108874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3958972F-DD11-40E6-938D-D3583FD5C750}"/>
                  </a:ext>
                </a:extLst>
              </p:cNvPr>
              <p:cNvSpPr txBox="1"/>
              <p:nvPr/>
            </p:nvSpPr>
            <p:spPr>
              <a:xfrm>
                <a:off x="5006490" y="241221"/>
                <a:ext cx="1907498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58972F-DD11-40E6-938D-D3583FD5C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90" y="241221"/>
                <a:ext cx="1907498" cy="495649"/>
              </a:xfrm>
              <a:prstGeom prst="rect">
                <a:avLst/>
              </a:prstGeom>
              <a:blipFill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B6D61978-21D9-4798-87CD-A069D8BC8D5C}"/>
                  </a:ext>
                </a:extLst>
              </p:cNvPr>
              <p:cNvSpPr txBox="1"/>
              <p:nvPr/>
            </p:nvSpPr>
            <p:spPr>
              <a:xfrm>
                <a:off x="5051433" y="662443"/>
                <a:ext cx="2133742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40∙16</m:t>
                      </m:r>
                      <m:r>
                        <a:rPr lang="en-US" sz="1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6D61978-21D9-4798-87CD-A069D8BC8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433" y="662443"/>
                <a:ext cx="2133742" cy="495649"/>
              </a:xfrm>
              <a:prstGeom prst="rect">
                <a:avLst/>
              </a:prstGeom>
              <a:blipFill>
                <a:blip r:embed="rId1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4A1D58C6-7080-4FB0-B024-3E1FAB637900}"/>
                  </a:ext>
                </a:extLst>
              </p:cNvPr>
              <p:cNvSpPr txBox="1"/>
              <p:nvPr/>
            </p:nvSpPr>
            <p:spPr>
              <a:xfrm>
                <a:off x="5051433" y="1183020"/>
                <a:ext cx="1212869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A1D58C6-7080-4FB0-B024-3E1FAB637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433" y="1183020"/>
                <a:ext cx="1212869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itle 1">
            <a:extLst>
              <a:ext uri="{FF2B5EF4-FFF2-40B4-BE49-F238E27FC236}">
                <a16:creationId xmlns:a16="http://schemas.microsoft.com/office/drawing/2014/main" xmlns="" id="{B879CF6E-44A9-47C2-89D4-D192D2E3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27" y="1778108"/>
            <a:ext cx="2987359" cy="432798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2000" b="1" dirty="0"/>
              <a:t>Usaha dan </a:t>
            </a:r>
            <a:r>
              <a:rPr lang="en-US" sz="2000" b="1" dirty="0" err="1"/>
              <a:t>Energi</a:t>
            </a:r>
            <a:r>
              <a:rPr lang="en-US" sz="2000" b="1" dirty="0"/>
              <a:t> </a:t>
            </a:r>
            <a:r>
              <a:rPr lang="en-US" sz="2000" b="1" dirty="0" err="1"/>
              <a:t>Potensial</a:t>
            </a:r>
            <a:endParaRPr lang="en-ID" sz="2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1827E99-B986-42E8-82C6-D5C5D41916B5}"/>
              </a:ext>
            </a:extLst>
          </p:cNvPr>
          <p:cNvSpPr txBox="1"/>
          <p:nvPr/>
        </p:nvSpPr>
        <p:spPr>
          <a:xfrm>
            <a:off x="4601182" y="2387358"/>
            <a:ext cx="2273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Energi</a:t>
            </a:r>
            <a:r>
              <a:rPr lang="en-US" sz="1600" b="1" dirty="0"/>
              <a:t> </a:t>
            </a:r>
            <a:r>
              <a:rPr lang="en-US" sz="1600" b="1" dirty="0" err="1"/>
              <a:t>Potensial</a:t>
            </a:r>
            <a:r>
              <a:rPr lang="en-US" sz="1600" b="1" dirty="0"/>
              <a:t> (E</a:t>
            </a:r>
            <a:r>
              <a:rPr lang="en-US" sz="1600" b="1" baseline="-25000" dirty="0"/>
              <a:t>p</a:t>
            </a:r>
            <a:r>
              <a:rPr lang="en-US" sz="1600" b="1" dirty="0"/>
              <a:t>)</a:t>
            </a:r>
            <a:endParaRPr lang="en-ID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29E94887-3724-4BCF-9AA0-209CDE1611F4}"/>
              </a:ext>
            </a:extLst>
          </p:cNvPr>
          <p:cNvSpPr txBox="1"/>
          <p:nvPr/>
        </p:nvSpPr>
        <p:spPr>
          <a:xfrm>
            <a:off x="291394" y="649587"/>
            <a:ext cx="4169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d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 balok massanya 40 kg, mula-mula diam di atas permukaan mendatar tanpa gesekan.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 </a:t>
            </a:r>
            <a:r>
              <a:rPr lang="id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 balok diberi gaya mendatar yang berubah sebagai fungsi waktu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= 60t + 40 (F dalam newton dan t dalam sekon), berapakah perubahan energi kinetik dari balok tersebut setelah 4 sekon.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B9961D29-F5C0-4174-9423-B890C2AC53D8}"/>
                  </a:ext>
                </a:extLst>
              </p:cNvPr>
              <p:cNvSpPr txBox="1"/>
              <p:nvPr/>
            </p:nvSpPr>
            <p:spPr>
              <a:xfrm>
                <a:off x="5150364" y="3502723"/>
                <a:ext cx="830035" cy="23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D" sz="14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gh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9961D29-F5C0-4174-9423-B890C2AC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364" y="3502723"/>
                <a:ext cx="830035" cy="234616"/>
              </a:xfrm>
              <a:prstGeom prst="rect">
                <a:avLst/>
              </a:prstGeom>
              <a:blipFill>
                <a:blip r:embed="rId17"/>
                <a:stretch>
                  <a:fillRect l="-2941" r="-4412" b="-236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2136E975-DCD7-4E57-9C6E-0751EC11ED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2352" y="3179198"/>
            <a:ext cx="2089855" cy="301635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11C585E-8B65-42FE-BB78-0BD2541CF82B}"/>
              </a:ext>
            </a:extLst>
          </p:cNvPr>
          <p:cNvSpPr txBox="1"/>
          <p:nvPr/>
        </p:nvSpPr>
        <p:spPr>
          <a:xfrm>
            <a:off x="4677927" y="3913791"/>
            <a:ext cx="1149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DAD88686-22B0-4A22-AB81-6543D0DAF0CD}"/>
                  </a:ext>
                </a:extLst>
              </p:cNvPr>
              <p:cNvSpPr txBox="1"/>
              <p:nvPr/>
            </p:nvSpPr>
            <p:spPr>
              <a:xfrm>
                <a:off x="4733414" y="4184239"/>
                <a:ext cx="2472757" cy="79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D" sz="14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assa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kg</m:t>
                          </m:r>
                        </m:e>
                      </m:d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percepatan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gravitasi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400" b="0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ketinggian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D88686-22B0-4A22-AB81-6543D0DA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14" y="4184239"/>
                <a:ext cx="2472757" cy="799771"/>
              </a:xfrm>
              <a:prstGeom prst="rect">
                <a:avLst/>
              </a:prstGeom>
              <a:blipFill>
                <a:blip r:embed="rId19"/>
                <a:stretch>
                  <a:fillRect l="-2463" b="-757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A80814F-B49B-4925-B914-07A8E546C76A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39480AEC-5535-46C1-AA07-E5DEDC2E8070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">
              <a:extLst>
                <a:ext uri="{FF2B5EF4-FFF2-40B4-BE49-F238E27FC236}">
                  <a16:creationId xmlns:a16="http://schemas.microsoft.com/office/drawing/2014/main" xmlns="" id="{E3973118-3013-413A-8BF0-54F8AA50E16E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E692C793-16CD-4A2A-A4B7-395F77633536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15C4614F-D25B-43E7-8B07-C125809B1BF9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E5C2C930-2C0F-4226-AE6B-AED1CE084203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2">
              <a:extLst>
                <a:ext uri="{FF2B5EF4-FFF2-40B4-BE49-F238E27FC236}">
                  <a16:creationId xmlns:a16="http://schemas.microsoft.com/office/drawing/2014/main" xmlns="" id="{6958A2E3-9B40-4268-A12B-8858627920E7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1916640" y="5704200"/>
              <a:ext cx="44280" cy="9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11240" y="5698440"/>
                <a:ext cx="5544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27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  <p:bldP spid="43" grpId="0"/>
      <p:bldP spid="44" grpId="0"/>
      <p:bldP spid="25" grpId="0" animBg="1"/>
      <p:bldP spid="46" grpId="0"/>
      <p:bldP spid="48" grpId="0"/>
      <p:bldP spid="50" grpId="0"/>
      <p:bldP spid="52" grpId="0" animBg="1"/>
      <p:bldP spid="54" grpId="0"/>
      <p:bldP spid="56" grpId="0" animBg="1"/>
      <p:bldP spid="58" grpId="0"/>
      <p:bldP spid="60" grpId="0"/>
      <p:bldP spid="62" grpId="0" animBg="1"/>
      <p:bldP spid="64" grpId="0"/>
      <p:bldP spid="66" grpId="0"/>
      <p:bldP spid="68" grpId="0"/>
      <p:bldP spid="72" grpId="0"/>
      <p:bldP spid="74" grpId="0" animBg="1"/>
      <p:bldP spid="75" grpId="0" animBg="1"/>
      <p:bldP spid="77" grpId="0"/>
      <p:bldP spid="79" grpId="0"/>
      <p:bldP spid="81" grpId="0"/>
      <p:bldP spid="85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9196A2B-7CD1-46DD-B4FF-6A68A0D040DB}"/>
              </a:ext>
            </a:extLst>
          </p:cNvPr>
          <p:cNvCxnSpPr>
            <a:cxnSpLocks/>
          </p:cNvCxnSpPr>
          <p:nvPr/>
        </p:nvCxnSpPr>
        <p:spPr>
          <a:xfrm flipH="1">
            <a:off x="4528870" y="240707"/>
            <a:ext cx="34504" cy="6023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EE3B3DF3-8646-42A1-BB37-9467C2C2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30" y="480531"/>
            <a:ext cx="2987359" cy="432798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en-US" sz="2000" b="1" dirty="0"/>
              <a:t>Usaha oleh Gaya </a:t>
            </a:r>
            <a:r>
              <a:rPr lang="en-US" sz="2000" b="1" dirty="0" err="1"/>
              <a:t>Konservatif</a:t>
            </a:r>
            <a:endParaRPr lang="en-ID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61858E-B822-4E6E-A25C-FD75E73D6204}"/>
              </a:ext>
            </a:extLst>
          </p:cNvPr>
          <p:cNvSpPr txBox="1"/>
          <p:nvPr/>
        </p:nvSpPr>
        <p:spPr>
          <a:xfrm>
            <a:off x="210430" y="1076674"/>
            <a:ext cx="4204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tiga</a:t>
            </a:r>
            <a:r>
              <a:rPr lang="en-US" sz="1400" dirty="0"/>
              <a:t> </a:t>
            </a:r>
            <a:r>
              <a:rPr lang="en-US" sz="1400" dirty="0" err="1"/>
              <a:t>benda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 yang </a:t>
            </a:r>
            <a:r>
              <a:rPr lang="en-US" sz="1400" dirty="0" err="1"/>
              <a:t>sama</a:t>
            </a:r>
            <a:r>
              <a:rPr lang="en-US" sz="1400" dirty="0"/>
              <a:t> dan </a:t>
            </a:r>
            <a:r>
              <a:rPr lang="en-US" sz="1400" dirty="0" err="1"/>
              <a:t>berada</a:t>
            </a:r>
            <a:r>
              <a:rPr lang="en-US" sz="1400" dirty="0"/>
              <a:t> pada </a:t>
            </a:r>
            <a:r>
              <a:rPr lang="en-US" sz="1400" dirty="0" err="1"/>
              <a:t>ketinggian</a:t>
            </a:r>
            <a:r>
              <a:rPr lang="en-US" sz="1400" dirty="0"/>
              <a:t> yang </a:t>
            </a:r>
            <a:r>
              <a:rPr lang="en-US" sz="1400" dirty="0" err="1"/>
              <a:t>sama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pada </a:t>
            </a:r>
            <a:r>
              <a:rPr lang="en-US" sz="1400" dirty="0" err="1"/>
              <a:t>gambar</a:t>
            </a:r>
            <a:endParaRPr lang="en-ID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90ABFE3-E88E-4B42-A15B-4C1DCBA1D8DF}"/>
              </a:ext>
            </a:extLst>
          </p:cNvPr>
          <p:cNvGrpSpPr/>
          <p:nvPr/>
        </p:nvGrpSpPr>
        <p:grpSpPr>
          <a:xfrm>
            <a:off x="237748" y="2079334"/>
            <a:ext cx="1503966" cy="1702555"/>
            <a:chOff x="237748" y="2079334"/>
            <a:chExt cx="1503966" cy="170255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B10279B-E4FD-4DD4-B0AA-995C8AE516D9}"/>
                </a:ext>
              </a:extLst>
            </p:cNvPr>
            <p:cNvCxnSpPr/>
            <p:nvPr/>
          </p:nvCxnSpPr>
          <p:spPr>
            <a:xfrm>
              <a:off x="348343" y="3429000"/>
              <a:ext cx="139337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E63E809F-6C2D-439F-94AE-7983FC4AF1DB}"/>
                </a:ext>
              </a:extLst>
            </p:cNvPr>
            <p:cNvSpPr/>
            <p:nvPr/>
          </p:nvSpPr>
          <p:spPr>
            <a:xfrm>
              <a:off x="757645" y="2116183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EBCF93EC-69DD-4559-99F5-69BFFE038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831" y="2438400"/>
              <a:ext cx="1" cy="990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5AF82722-9BF6-4CAA-9854-32503161C8F3}"/>
                    </a:ext>
                  </a:extLst>
                </p:cNvPr>
                <p:cNvSpPr txBox="1"/>
                <p:nvPr/>
              </p:nvSpPr>
              <p:spPr>
                <a:xfrm>
                  <a:off x="237748" y="2652333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AF82722-9BF6-4CAA-9854-32503161C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48" y="2652333"/>
                  <a:ext cx="53121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xmlns="" id="{E53BAC31-B183-450A-AD15-738B9DCE594F}"/>
                    </a:ext>
                  </a:extLst>
                </p:cNvPr>
                <p:cNvSpPr txBox="1"/>
                <p:nvPr/>
              </p:nvSpPr>
              <p:spPr>
                <a:xfrm>
                  <a:off x="668978" y="2079334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53BAC31-B183-450A-AD15-738B9DCE5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8" y="2079334"/>
                  <a:ext cx="5312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xmlns="" id="{7372D2F7-C445-4BCB-AF4B-A74753835393}"/>
                    </a:ext>
                  </a:extLst>
                </p:cNvPr>
                <p:cNvSpPr txBox="1"/>
                <p:nvPr/>
              </p:nvSpPr>
              <p:spPr>
                <a:xfrm>
                  <a:off x="684914" y="3474112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372D2F7-C445-4BCB-AF4B-A74753835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14" y="3474112"/>
                  <a:ext cx="53121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xmlns="" id="{DF3C8172-85A3-4BF4-A326-0854D77417A5}"/>
                </a:ext>
              </a:extLst>
            </p:cNvPr>
            <p:cNvCxnSpPr>
              <a:stCxn id="74" idx="2"/>
            </p:cNvCxnSpPr>
            <p:nvPr/>
          </p:nvCxnSpPr>
          <p:spPr>
            <a:xfrm>
              <a:off x="934586" y="2448666"/>
              <a:ext cx="0" cy="149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F2B4E50-C82E-435A-AA7F-0F2831C55715}"/>
              </a:ext>
            </a:extLst>
          </p:cNvPr>
          <p:cNvSpPr txBox="1"/>
          <p:nvPr/>
        </p:nvSpPr>
        <p:spPr>
          <a:xfrm>
            <a:off x="2181799" y="4683432"/>
            <a:ext cx="224333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dirty="0" err="1"/>
              <a:t>Berapakah</a:t>
            </a:r>
            <a:r>
              <a:rPr lang="en-US" sz="1400" dirty="0"/>
              <a:t> </a:t>
            </a:r>
            <a:r>
              <a:rPr lang="en-US" sz="1400" dirty="0" err="1"/>
              <a:t>usaha</a:t>
            </a:r>
            <a:r>
              <a:rPr lang="en-US" sz="1400" dirty="0"/>
              <a:t> yang </a:t>
            </a:r>
            <a:r>
              <a:rPr lang="en-US" sz="1400" dirty="0" err="1"/>
              <a:t>dilakukan</a:t>
            </a:r>
            <a:r>
              <a:rPr lang="en-US" sz="1400" dirty="0"/>
              <a:t> oleh </a:t>
            </a:r>
            <a:r>
              <a:rPr lang="en-US" sz="1400" dirty="0" err="1"/>
              <a:t>gaya</a:t>
            </a:r>
            <a:r>
              <a:rPr lang="en-US" sz="1400" dirty="0"/>
              <a:t> </a:t>
            </a:r>
            <a:r>
              <a:rPr lang="en-US" sz="1400" dirty="0" err="1"/>
              <a:t>garvitasi</a:t>
            </a:r>
            <a:r>
              <a:rPr lang="en-US" sz="1400" dirty="0"/>
              <a:t> pada </a:t>
            </a:r>
            <a:r>
              <a:rPr lang="en-US" sz="1400" dirty="0" err="1"/>
              <a:t>masing-masing</a:t>
            </a:r>
            <a:r>
              <a:rPr lang="en-US" sz="1400" dirty="0"/>
              <a:t> </a:t>
            </a:r>
            <a:r>
              <a:rPr lang="en-US" sz="1400" dirty="0" err="1"/>
              <a:t>benda</a:t>
            </a:r>
            <a:r>
              <a:rPr lang="en-US" sz="1400" dirty="0"/>
              <a:t>?</a:t>
            </a:r>
            <a:endParaRPr lang="en-ID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E545938-C3C6-4A2E-8358-ED92CF6AF497}"/>
              </a:ext>
            </a:extLst>
          </p:cNvPr>
          <p:cNvGrpSpPr/>
          <p:nvPr/>
        </p:nvGrpSpPr>
        <p:grpSpPr>
          <a:xfrm>
            <a:off x="2682983" y="2092625"/>
            <a:ext cx="1863139" cy="1673952"/>
            <a:chOff x="2682983" y="2092625"/>
            <a:chExt cx="1863139" cy="1673952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20138A57-D6D8-4CB4-A276-0E7A725FA3D9}"/>
                </a:ext>
              </a:extLst>
            </p:cNvPr>
            <p:cNvSpPr/>
            <p:nvPr/>
          </p:nvSpPr>
          <p:spPr>
            <a:xfrm>
              <a:off x="2682983" y="2325203"/>
              <a:ext cx="1453918" cy="1103797"/>
            </a:xfrm>
            <a:prstGeom prst="triangle">
              <a:avLst>
                <a:gd name="adj" fmla="val 10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EC543EB5-0B77-4096-9105-1D666AB693E8}"/>
                </a:ext>
              </a:extLst>
            </p:cNvPr>
            <p:cNvSpPr/>
            <p:nvPr/>
          </p:nvSpPr>
          <p:spPr>
            <a:xfrm rot="19374860">
              <a:off x="3727595" y="2142330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xmlns="" id="{40F3B3BD-50A5-404B-BB17-DA8DADA16B29}"/>
                    </a:ext>
                  </a:extLst>
                </p:cNvPr>
                <p:cNvSpPr txBox="1"/>
                <p:nvPr/>
              </p:nvSpPr>
              <p:spPr>
                <a:xfrm>
                  <a:off x="4014906" y="2741992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0F3B3BD-50A5-404B-BB17-DA8DADA16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4906" y="2741992"/>
                  <a:ext cx="53121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xmlns="" id="{37C94CAC-5182-42D8-A2F4-D4F02CADB4DD}"/>
                    </a:ext>
                  </a:extLst>
                </p:cNvPr>
                <p:cNvSpPr txBox="1"/>
                <p:nvPr/>
              </p:nvSpPr>
              <p:spPr>
                <a:xfrm>
                  <a:off x="3647755" y="2092625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7C94CAC-5182-42D8-A2F4-D4F02CADB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755" y="2092625"/>
                  <a:ext cx="5312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xmlns="" id="{7AADE1E1-0A12-47E0-81D6-5A94AE618B2F}"/>
                    </a:ext>
                  </a:extLst>
                </p:cNvPr>
                <p:cNvSpPr txBox="1"/>
                <p:nvPr/>
              </p:nvSpPr>
              <p:spPr>
                <a:xfrm>
                  <a:off x="3101325" y="3458800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AADE1E1-0A12-47E0-81D6-5A94AE618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325" y="3458800"/>
                  <a:ext cx="53121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xmlns="" id="{55DEF0F4-31A8-46A4-A7E0-D9ADD6461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8584" y="2380979"/>
              <a:ext cx="212029" cy="149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Arc 98">
              <a:extLst>
                <a:ext uri="{FF2B5EF4-FFF2-40B4-BE49-F238E27FC236}">
                  <a16:creationId xmlns:a16="http://schemas.microsoft.com/office/drawing/2014/main" xmlns="" id="{049B2E7C-EE36-4A7B-A970-D66AAA3E2444}"/>
                </a:ext>
              </a:extLst>
            </p:cNvPr>
            <p:cNvSpPr/>
            <p:nvPr/>
          </p:nvSpPr>
          <p:spPr>
            <a:xfrm>
              <a:off x="2875232" y="3157554"/>
              <a:ext cx="386659" cy="538763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42AE6313-FB32-443C-AD05-B20F16841703}"/>
                </a:ext>
              </a:extLst>
            </p:cNvPr>
            <p:cNvSpPr txBox="1"/>
            <p:nvPr/>
          </p:nvSpPr>
          <p:spPr>
            <a:xfrm>
              <a:off x="2875232" y="3149210"/>
              <a:ext cx="53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F468D2E5-FDF4-4BD0-99E3-D428640EF6A0}"/>
                    </a:ext>
                  </a:extLst>
                </p:cNvPr>
                <p:cNvSpPr txBox="1"/>
                <p:nvPr/>
              </p:nvSpPr>
              <p:spPr>
                <a:xfrm>
                  <a:off x="2978106" y="2588656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68D2E5-FDF4-4BD0-99E3-D428640EF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106" y="2588656"/>
                  <a:ext cx="53121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07822BA-2DC7-46E8-AE7A-69BA46F241A6}"/>
              </a:ext>
            </a:extLst>
          </p:cNvPr>
          <p:cNvGrpSpPr/>
          <p:nvPr/>
        </p:nvGrpSpPr>
        <p:grpSpPr>
          <a:xfrm>
            <a:off x="284029" y="3573958"/>
            <a:ext cx="2244039" cy="2621096"/>
            <a:chOff x="284029" y="3573958"/>
            <a:chExt cx="2244039" cy="262109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644FDDE9-95FE-4A28-9D8A-8D5BA8859116}"/>
                </a:ext>
              </a:extLst>
            </p:cNvPr>
            <p:cNvSpPr/>
            <p:nvPr/>
          </p:nvSpPr>
          <p:spPr>
            <a:xfrm>
              <a:off x="1231876" y="4585689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F3216AB6-37ED-4685-9B94-C5F11F4773CE}"/>
                </a:ext>
              </a:extLst>
            </p:cNvPr>
            <p:cNvCxnSpPr>
              <a:cxnSpLocks/>
            </p:cNvCxnSpPr>
            <p:nvPr/>
          </p:nvCxnSpPr>
          <p:spPr>
            <a:xfrm>
              <a:off x="284029" y="5936849"/>
              <a:ext cx="224403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xmlns="" id="{F6F531FC-1935-4232-905B-33D1DF79D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1600" y="4930538"/>
              <a:ext cx="1" cy="990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xmlns="" id="{16AE9704-6078-44B9-9444-DAA0DAFCFEEF}"/>
                    </a:ext>
                  </a:extLst>
                </p:cNvPr>
                <p:cNvSpPr txBox="1"/>
                <p:nvPr/>
              </p:nvSpPr>
              <p:spPr>
                <a:xfrm>
                  <a:off x="786375" y="5251982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6AE9704-6078-44B9-9444-DAA0DAFCF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75" y="5251982"/>
                  <a:ext cx="5312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xmlns="" id="{EFBD7B81-26D7-42CC-8A08-15EFCDCB29AD}"/>
                    </a:ext>
                  </a:extLst>
                </p:cNvPr>
                <p:cNvSpPr txBox="1"/>
                <p:nvPr/>
              </p:nvSpPr>
              <p:spPr>
                <a:xfrm>
                  <a:off x="1140439" y="4531805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FBD7B81-26D7-42CC-8A08-15EFCDCB2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439" y="4531805"/>
                  <a:ext cx="5312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xmlns="" id="{5E138987-E5C0-4013-A0F5-BE4B68A3D740}"/>
                    </a:ext>
                  </a:extLst>
                </p:cNvPr>
                <p:cNvSpPr txBox="1"/>
                <p:nvPr/>
              </p:nvSpPr>
              <p:spPr>
                <a:xfrm>
                  <a:off x="1051983" y="5887277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E138987-E5C0-4013-A0F5-BE4B68A3D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983" y="5887277"/>
                  <a:ext cx="53121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xmlns="" id="{58BD3A88-6CB5-4EC9-9052-E615FA0F254F}"/>
                </a:ext>
              </a:extLst>
            </p:cNvPr>
            <p:cNvCxnSpPr/>
            <p:nvPr/>
          </p:nvCxnSpPr>
          <p:spPr>
            <a:xfrm flipV="1">
              <a:off x="1399672" y="4244153"/>
              <a:ext cx="0" cy="32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8A6116F5-DC04-42F8-A318-F3A0EA59D81B}"/>
                </a:ext>
              </a:extLst>
            </p:cNvPr>
            <p:cNvSpPr/>
            <p:nvPr/>
          </p:nvSpPr>
          <p:spPr>
            <a:xfrm>
              <a:off x="1399672" y="3764712"/>
              <a:ext cx="287383" cy="2161095"/>
            </a:xfrm>
            <a:custGeom>
              <a:avLst/>
              <a:gdLst>
                <a:gd name="connsiteX0" fmla="*/ 0 w 287383"/>
                <a:gd name="connsiteY0" fmla="*/ 439923 h 2129386"/>
                <a:gd name="connsiteX1" fmla="*/ 69669 w 287383"/>
                <a:gd name="connsiteY1" fmla="*/ 30620 h 2129386"/>
                <a:gd name="connsiteX2" fmla="*/ 243840 w 287383"/>
                <a:gd name="connsiteY2" fmla="*/ 265752 h 2129386"/>
                <a:gd name="connsiteX3" fmla="*/ 287383 w 287383"/>
                <a:gd name="connsiteY3" fmla="*/ 2129386 h 2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3" h="2129386">
                  <a:moveTo>
                    <a:pt x="0" y="439923"/>
                  </a:moveTo>
                  <a:cubicBezTo>
                    <a:pt x="14514" y="249785"/>
                    <a:pt x="29029" y="59648"/>
                    <a:pt x="69669" y="30620"/>
                  </a:cubicBezTo>
                  <a:cubicBezTo>
                    <a:pt x="110309" y="1592"/>
                    <a:pt x="207554" y="-84042"/>
                    <a:pt x="243840" y="265752"/>
                  </a:cubicBezTo>
                  <a:cubicBezTo>
                    <a:pt x="280126" y="615546"/>
                    <a:pt x="283754" y="1372466"/>
                    <a:pt x="287383" y="2129386"/>
                  </a:cubicBezTo>
                </a:path>
              </a:pathLst>
            </a:cu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AF660104-A3E5-48E2-B621-592A9A562FE8}"/>
                    </a:ext>
                  </a:extLst>
                </p:cNvPr>
                <p:cNvSpPr txBox="1"/>
                <p:nvPr/>
              </p:nvSpPr>
              <p:spPr>
                <a:xfrm>
                  <a:off x="829196" y="4543952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F660104-A3E5-48E2-B621-592A9A562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96" y="4543952"/>
                  <a:ext cx="53121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xmlns="" id="{D91E32B9-F3DE-4AC7-AC2B-9B025D28CA5D}"/>
                    </a:ext>
                  </a:extLst>
                </p:cNvPr>
                <p:cNvSpPr txBox="1"/>
                <p:nvPr/>
              </p:nvSpPr>
              <p:spPr>
                <a:xfrm>
                  <a:off x="1374085" y="3573958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91E32B9-F3DE-4AC7-AC2B-9B025D28C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085" y="3573958"/>
                  <a:ext cx="53121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xmlns="" id="{F0B03D29-6BF2-4D69-B22F-65BF8D7EC167}"/>
                    </a:ext>
                  </a:extLst>
                </p:cNvPr>
                <p:cNvSpPr txBox="1"/>
                <p:nvPr/>
              </p:nvSpPr>
              <p:spPr>
                <a:xfrm>
                  <a:off x="1546850" y="5696280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0B03D29-6BF2-4D69-B22F-65BF8D7EC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850" y="5696280"/>
                  <a:ext cx="53121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CB5EE6CE-A7D1-49B7-80BD-C05DF3556F2E}"/>
              </a:ext>
            </a:extLst>
          </p:cNvPr>
          <p:cNvSpPr txBox="1"/>
          <p:nvPr/>
        </p:nvSpPr>
        <p:spPr>
          <a:xfrm>
            <a:off x="4799292" y="341112"/>
            <a:ext cx="117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Benda 1</a:t>
            </a:r>
            <a:endParaRPr lang="en-ID" sz="14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xmlns="" id="{77210891-4492-4454-B78B-353D0C53BAFF}"/>
              </a:ext>
            </a:extLst>
          </p:cNvPr>
          <p:cNvCxnSpPr>
            <a:cxnSpLocks/>
          </p:cNvCxnSpPr>
          <p:nvPr/>
        </p:nvCxnSpPr>
        <p:spPr>
          <a:xfrm>
            <a:off x="4818538" y="2241674"/>
            <a:ext cx="13933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B7C578A1-D925-4B36-93D7-F30446DC7B40}"/>
              </a:ext>
            </a:extLst>
          </p:cNvPr>
          <p:cNvSpPr/>
          <p:nvPr/>
        </p:nvSpPr>
        <p:spPr>
          <a:xfrm>
            <a:off x="5227840" y="928857"/>
            <a:ext cx="348343" cy="3222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2CBE5D28-6475-4F78-B19D-6979BE48EF04}"/>
              </a:ext>
            </a:extLst>
          </p:cNvPr>
          <p:cNvCxnSpPr>
            <a:cxnSpLocks/>
          </p:cNvCxnSpPr>
          <p:nvPr/>
        </p:nvCxnSpPr>
        <p:spPr>
          <a:xfrm flipH="1">
            <a:off x="5171026" y="1251074"/>
            <a:ext cx="1" cy="990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xmlns="" id="{32B87415-F979-455E-A113-2FE521BB9EC4}"/>
                  </a:ext>
                </a:extLst>
              </p:cNvPr>
              <p:cNvSpPr txBox="1"/>
              <p:nvPr/>
            </p:nvSpPr>
            <p:spPr>
              <a:xfrm>
                <a:off x="4707943" y="1465007"/>
                <a:ext cx="531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2B87415-F979-455E-A113-2FE521BB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43" y="1465007"/>
                <a:ext cx="531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xmlns="" id="{C87BFD80-1AA7-4DF3-8214-E6A170C06F63}"/>
                  </a:ext>
                </a:extLst>
              </p:cNvPr>
              <p:cNvSpPr txBox="1"/>
              <p:nvPr/>
            </p:nvSpPr>
            <p:spPr>
              <a:xfrm>
                <a:off x="5139173" y="892008"/>
                <a:ext cx="531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87BFD80-1AA7-4DF3-8214-E6A170C0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173" y="892008"/>
                <a:ext cx="53121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9058A513-616B-44FC-A4FA-AB04A7C4442E}"/>
              </a:ext>
            </a:extLst>
          </p:cNvPr>
          <p:cNvCxnSpPr>
            <a:cxnSpLocks/>
            <a:stCxn id="124" idx="2"/>
          </p:cNvCxnSpPr>
          <p:nvPr/>
        </p:nvCxnSpPr>
        <p:spPr>
          <a:xfrm>
            <a:off x="5404781" y="1261340"/>
            <a:ext cx="0" cy="14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xmlns="" id="{D30A6969-C184-4D1B-A09A-B315B4254887}"/>
                  </a:ext>
                </a:extLst>
              </p:cNvPr>
              <p:cNvSpPr txBox="1"/>
              <p:nvPr/>
            </p:nvSpPr>
            <p:spPr>
              <a:xfrm>
                <a:off x="5305557" y="1357872"/>
                <a:ext cx="531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mg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30A6969-C184-4D1B-A09A-B315B425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57" y="1357872"/>
                <a:ext cx="531216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id="{0C8B040D-F146-45C8-AF70-97E51117F57D}"/>
                  </a:ext>
                </a:extLst>
              </p:cNvPr>
              <p:cNvSpPr txBox="1"/>
              <p:nvPr/>
            </p:nvSpPr>
            <p:spPr>
              <a:xfrm>
                <a:off x="7186943" y="922324"/>
                <a:ext cx="1510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C8B040D-F146-45C8-AF70-97E51117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943" y="922324"/>
                <a:ext cx="151043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xmlns="" id="{9E38BF48-FC67-4F24-8B36-F262A9184B62}"/>
                  </a:ext>
                </a:extLst>
              </p:cNvPr>
              <p:cNvSpPr txBox="1"/>
              <p:nvPr/>
            </p:nvSpPr>
            <p:spPr>
              <a:xfrm>
                <a:off x="7257061" y="1303506"/>
                <a:ext cx="1510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E38BF48-FC67-4F24-8B36-F262A9184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61" y="1303506"/>
                <a:ext cx="1510437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A98F4FB-A39E-43F8-9DC0-878B79F03431}"/>
              </a:ext>
            </a:extLst>
          </p:cNvPr>
          <p:cNvGrpSpPr/>
          <p:nvPr/>
        </p:nvGrpSpPr>
        <p:grpSpPr>
          <a:xfrm>
            <a:off x="4702780" y="2581507"/>
            <a:ext cx="1863139" cy="2117236"/>
            <a:chOff x="4702780" y="2581507"/>
            <a:chExt cx="1863139" cy="2117236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7133AEFD-A653-4240-B98A-DF9848717D72}"/>
                </a:ext>
              </a:extLst>
            </p:cNvPr>
            <p:cNvSpPr txBox="1"/>
            <p:nvPr/>
          </p:nvSpPr>
          <p:spPr>
            <a:xfrm>
              <a:off x="4819502" y="2581507"/>
              <a:ext cx="1171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dirty="0"/>
                <a:t>Benda 2</a:t>
              </a:r>
              <a:endParaRPr lang="en-ID" sz="1400" b="1" dirty="0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xmlns="" id="{454E35E9-FF4B-4AD1-81C6-78FC1312252D}"/>
                </a:ext>
              </a:extLst>
            </p:cNvPr>
            <p:cNvSpPr/>
            <p:nvPr/>
          </p:nvSpPr>
          <p:spPr>
            <a:xfrm>
              <a:off x="4702780" y="3257369"/>
              <a:ext cx="1453918" cy="1103797"/>
            </a:xfrm>
            <a:prstGeom prst="triangle">
              <a:avLst>
                <a:gd name="adj" fmla="val 10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58EBBAB8-5983-49BA-A89E-3F5234978AD3}"/>
                </a:ext>
              </a:extLst>
            </p:cNvPr>
            <p:cNvSpPr/>
            <p:nvPr/>
          </p:nvSpPr>
          <p:spPr>
            <a:xfrm rot="19374860">
              <a:off x="5747392" y="3074496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xmlns="" id="{12044555-BBA4-43B7-A3EE-24D553112AD7}"/>
                    </a:ext>
                  </a:extLst>
                </p:cNvPr>
                <p:cNvSpPr txBox="1"/>
                <p:nvPr/>
              </p:nvSpPr>
              <p:spPr>
                <a:xfrm>
                  <a:off x="6034703" y="3674158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2044555-BBA4-43B7-A3EE-24D553112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703" y="3674158"/>
                  <a:ext cx="53121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xmlns="" id="{BCDA495E-F9F1-43B6-8159-79712556A28E}"/>
                    </a:ext>
                  </a:extLst>
                </p:cNvPr>
                <p:cNvSpPr txBox="1"/>
                <p:nvPr/>
              </p:nvSpPr>
              <p:spPr>
                <a:xfrm>
                  <a:off x="5667552" y="3024791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CDA495E-F9F1-43B6-8159-79712556A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7552" y="3024791"/>
                  <a:ext cx="53121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xmlns="" id="{C10CF4BB-E383-456C-A78E-17B439265D6B}"/>
                    </a:ext>
                  </a:extLst>
                </p:cNvPr>
                <p:cNvSpPr txBox="1"/>
                <p:nvPr/>
              </p:nvSpPr>
              <p:spPr>
                <a:xfrm>
                  <a:off x="5121122" y="4390966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10CF4BB-E383-456C-A78E-17B439265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122" y="4390966"/>
                  <a:ext cx="53121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xmlns="" id="{3643AD1B-D6BC-478B-9EF4-E6EDA0B2D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3588" y="3272363"/>
              <a:ext cx="284156" cy="26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xmlns="" id="{E4D90664-3B78-48CF-8264-96707E64335A}"/>
                </a:ext>
              </a:extLst>
            </p:cNvPr>
            <p:cNvSpPr/>
            <p:nvPr/>
          </p:nvSpPr>
          <p:spPr>
            <a:xfrm>
              <a:off x="4895029" y="4089720"/>
              <a:ext cx="386659" cy="538763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xmlns="" id="{FB374204-7BE2-490C-B8A1-35BBEA77F185}"/>
                </a:ext>
              </a:extLst>
            </p:cNvPr>
            <p:cNvSpPr txBox="1"/>
            <p:nvPr/>
          </p:nvSpPr>
          <p:spPr>
            <a:xfrm>
              <a:off x="4895029" y="4081376"/>
              <a:ext cx="531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xmlns="" id="{F7FB282D-E5CA-4CB8-B0F9-8E3331161007}"/>
                    </a:ext>
                  </a:extLst>
                </p:cNvPr>
                <p:cNvSpPr txBox="1"/>
                <p:nvPr/>
              </p:nvSpPr>
              <p:spPr>
                <a:xfrm>
                  <a:off x="5111606" y="3790555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F7FB282D-E5CA-4CB8-B0F9-8E3331161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606" y="3790555"/>
                  <a:ext cx="53121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xmlns="" id="{12C972CC-4304-441B-B2B9-6C8DB6C1C22B}"/>
                </a:ext>
              </a:extLst>
            </p:cNvPr>
            <p:cNvCxnSpPr/>
            <p:nvPr/>
          </p:nvCxnSpPr>
          <p:spPr>
            <a:xfrm>
              <a:off x="5921563" y="3252414"/>
              <a:ext cx="0" cy="460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xmlns="" id="{C8D14AD4-2B40-408F-A01F-076FB209A499}"/>
                    </a:ext>
                  </a:extLst>
                </p:cNvPr>
                <p:cNvSpPr txBox="1"/>
                <p:nvPr/>
              </p:nvSpPr>
              <p:spPr>
                <a:xfrm>
                  <a:off x="5641786" y="3633968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mg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8D14AD4-2B40-408F-A01F-076FB209A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786" y="3633968"/>
                  <a:ext cx="531216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xmlns="" id="{87DDB997-A171-434A-9778-B16172942533}"/>
                    </a:ext>
                  </a:extLst>
                </p:cNvPr>
                <p:cNvSpPr txBox="1"/>
                <p:nvPr/>
              </p:nvSpPr>
              <p:spPr>
                <a:xfrm rot="19336586">
                  <a:off x="4916071" y="3427983"/>
                  <a:ext cx="9811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D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87DDB997-A171-434A-9778-B16172942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336586">
                  <a:off x="4916071" y="3427983"/>
                  <a:ext cx="98112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xmlns="" id="{4FC49C4F-2411-4C59-B680-E59EDF94A665}"/>
                  </a:ext>
                </a:extLst>
              </p:cNvPr>
              <p:cNvSpPr txBox="1"/>
              <p:nvPr/>
            </p:nvSpPr>
            <p:spPr>
              <a:xfrm>
                <a:off x="7155334" y="3149210"/>
                <a:ext cx="1510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FC49C4F-2411-4C59-B680-E59EDF94A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334" y="3149210"/>
                <a:ext cx="151043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xmlns="" id="{40356AB1-BE80-47DD-BA59-B42B6FF02573}"/>
                  </a:ext>
                </a:extLst>
              </p:cNvPr>
              <p:cNvSpPr txBox="1"/>
              <p:nvPr/>
            </p:nvSpPr>
            <p:spPr>
              <a:xfrm>
                <a:off x="6874030" y="3720388"/>
                <a:ext cx="2043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mg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0356AB1-BE80-47DD-BA59-B42B6FF0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030" y="3720388"/>
                <a:ext cx="2043548" cy="369332"/>
              </a:xfrm>
              <a:prstGeom prst="rect">
                <a:avLst/>
              </a:prstGeom>
              <a:blipFill>
                <a:blip r:embed="rId2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17D5087B-A9A0-4465-B81A-3D983CDE9951}"/>
                  </a:ext>
                </a:extLst>
              </p:cNvPr>
              <p:cNvSpPr txBox="1"/>
              <p:nvPr/>
            </p:nvSpPr>
            <p:spPr>
              <a:xfrm>
                <a:off x="6874030" y="4128551"/>
                <a:ext cx="204354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mg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7D5087B-A9A0-4465-B81A-3D983CDE9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030" y="4128551"/>
                <a:ext cx="2043548" cy="61824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xmlns="" id="{9DD36EC5-C994-442A-B886-F56F9394117F}"/>
                  </a:ext>
                </a:extLst>
              </p:cNvPr>
              <p:cNvSpPr txBox="1"/>
              <p:nvPr/>
            </p:nvSpPr>
            <p:spPr>
              <a:xfrm>
                <a:off x="6888778" y="4828057"/>
                <a:ext cx="2043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DD36EC5-C994-442A-B886-F56F9394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778" y="4828057"/>
                <a:ext cx="2043548" cy="369332"/>
              </a:xfrm>
              <a:prstGeom prst="rect">
                <a:avLst/>
              </a:prstGeom>
              <a:blipFill>
                <a:blip r:embed="rId2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D5692D37-65BD-431A-AD7D-02CA0F5705A2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763F193F-B232-4509-B52F-7E341E1E3A6D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2">
              <a:extLst>
                <a:ext uri="{FF2B5EF4-FFF2-40B4-BE49-F238E27FC236}">
                  <a16:creationId xmlns:a16="http://schemas.microsoft.com/office/drawing/2014/main" xmlns="" id="{8571280F-D553-4570-B0FE-3287930BEC54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62C64EB6-14AB-4E7F-9FFE-95FAE21AD1CB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xmlns="" id="{3A26F72B-DFBE-43BD-B52C-0009B9284AE3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xmlns="" id="{4CC1E7C0-2449-4905-9787-38AED01FA81F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1" name="TextBox 2">
              <a:extLst>
                <a:ext uri="{FF2B5EF4-FFF2-40B4-BE49-F238E27FC236}">
                  <a16:creationId xmlns:a16="http://schemas.microsoft.com/office/drawing/2014/main" xmlns="" id="{F0468D27-1F30-40DC-A548-FD3FB9A091AE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" name="Ink 6"/>
              <p14:cNvContentPartPr/>
              <p14:nvPr/>
            </p14:nvContentPartPr>
            <p14:xfrm>
              <a:off x="8165880" y="4414320"/>
              <a:ext cx="367920" cy="339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63360" y="4410360"/>
                <a:ext cx="3744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" name="Ink 7"/>
              <p14:cNvContentPartPr/>
              <p14:nvPr/>
            </p14:nvContentPartPr>
            <p14:xfrm>
              <a:off x="781920" y="1617480"/>
              <a:ext cx="7732080" cy="4386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7600" y="1614960"/>
                <a:ext cx="7741080" cy="43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0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/>
      <p:bldP spid="88" grpId="0" animBg="1"/>
      <p:bldP spid="114" grpId="0"/>
      <p:bldP spid="118" grpId="0" animBg="1"/>
      <p:bldP spid="122" grpId="0"/>
      <p:bldP spid="124" grpId="0"/>
      <p:bldP spid="128" grpId="0"/>
      <p:bldP spid="130" grpId="0"/>
      <p:bldP spid="132" grpId="0"/>
      <p:bldP spid="163" grpId="0"/>
      <p:bldP spid="165" grpId="0"/>
      <p:bldP spid="167" grpId="0"/>
      <p:bldP spid="1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2805BEF-A4D1-41D1-8D9A-0C9CBAA76D17}"/>
              </a:ext>
            </a:extLst>
          </p:cNvPr>
          <p:cNvCxnSpPr>
            <a:cxnSpLocks/>
          </p:cNvCxnSpPr>
          <p:nvPr/>
        </p:nvCxnSpPr>
        <p:spPr>
          <a:xfrm>
            <a:off x="4994694" y="60743"/>
            <a:ext cx="0" cy="62033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4318D55E-2E1F-414F-82D6-CAB10065BAC8}"/>
                  </a:ext>
                </a:extLst>
              </p:cNvPr>
              <p:cNvSpPr txBox="1"/>
              <p:nvPr/>
            </p:nvSpPr>
            <p:spPr>
              <a:xfrm>
                <a:off x="1872357" y="400989"/>
                <a:ext cx="25839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AC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WAB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WBC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18D55E-2E1F-414F-82D6-CAB10065B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57" y="400989"/>
                <a:ext cx="25839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5779F5B7-5B27-4FCA-A8F1-8DDA72421746}"/>
                  </a:ext>
                </a:extLst>
              </p:cNvPr>
              <p:cNvSpPr txBox="1"/>
              <p:nvPr/>
            </p:nvSpPr>
            <p:spPr>
              <a:xfrm>
                <a:off x="1718035" y="797915"/>
                <a:ext cx="2893859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mgSAB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mgS</m:t>
                      </m:r>
                      <m:r>
                        <m:rPr>
                          <m:sty m:val="p"/>
                        </m:rP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BC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9F5B7-5B27-4FCA-A8F1-8DDA7242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35" y="797915"/>
                <a:ext cx="2893859" cy="302840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13499A6D-EE7D-4389-938C-23CEDE1E244D}"/>
                  </a:ext>
                </a:extLst>
              </p:cNvPr>
              <p:cNvSpPr txBox="1"/>
              <p:nvPr/>
            </p:nvSpPr>
            <p:spPr>
              <a:xfrm>
                <a:off x="1809458" y="1146841"/>
                <a:ext cx="3200677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mgSAB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SAB</m:t>
                          </m:r>
                        </m:e>
                      </m:d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499A6D-EE7D-4389-938C-23CEDE1E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58" y="1146841"/>
                <a:ext cx="3200677" cy="302840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D609624B-B242-4FD9-87A8-20C239A48FCE}"/>
                  </a:ext>
                </a:extLst>
              </p:cNvPr>
              <p:cNvSpPr txBox="1"/>
              <p:nvPr/>
            </p:nvSpPr>
            <p:spPr>
              <a:xfrm>
                <a:off x="1812509" y="1498992"/>
                <a:ext cx="3323527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mgSAB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mgh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mgSAB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09624B-B242-4FD9-87A8-20C239A4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09" y="1498992"/>
                <a:ext cx="3323527" cy="302840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C12F6F1B-2089-40B7-9EF2-81E564B79A5D}"/>
                  </a:ext>
                </a:extLst>
              </p:cNvPr>
              <p:cNvSpPr txBox="1"/>
              <p:nvPr/>
            </p:nvSpPr>
            <p:spPr>
              <a:xfrm>
                <a:off x="2193547" y="1874848"/>
                <a:ext cx="1266244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400" baseline="-25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2F6F1B-2089-40B7-9EF2-81E564B7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47" y="1874848"/>
                <a:ext cx="1266244" cy="302840"/>
              </a:xfrm>
              <a:prstGeom prst="rect">
                <a:avLst/>
              </a:prstGeom>
              <a:blipFill>
                <a:blip r:embed="rId6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17693AC-6A9C-4FBB-B2BD-F788814B7A18}"/>
              </a:ext>
            </a:extLst>
          </p:cNvPr>
          <p:cNvGrpSpPr/>
          <p:nvPr/>
        </p:nvGrpSpPr>
        <p:grpSpPr>
          <a:xfrm>
            <a:off x="90325" y="60743"/>
            <a:ext cx="2244039" cy="2621096"/>
            <a:chOff x="90325" y="60743"/>
            <a:chExt cx="2244039" cy="26210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27E3091-23AA-4132-ADC0-CB6B73B8F043}"/>
                </a:ext>
              </a:extLst>
            </p:cNvPr>
            <p:cNvSpPr/>
            <p:nvPr/>
          </p:nvSpPr>
          <p:spPr>
            <a:xfrm>
              <a:off x="1038172" y="1072474"/>
              <a:ext cx="348343" cy="3222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BEF2A921-155F-4D5C-87E3-4A8521D00B29}"/>
                </a:ext>
              </a:extLst>
            </p:cNvPr>
            <p:cNvCxnSpPr>
              <a:cxnSpLocks/>
            </p:cNvCxnSpPr>
            <p:nvPr/>
          </p:nvCxnSpPr>
          <p:spPr>
            <a:xfrm>
              <a:off x="90325" y="2423634"/>
              <a:ext cx="224403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5518D4BB-EF1A-4A52-8FA6-3B5996AE6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96" y="1417323"/>
              <a:ext cx="1" cy="990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AAC8E19E-8D21-4913-BF00-BB4831546140}"/>
                    </a:ext>
                  </a:extLst>
                </p:cNvPr>
                <p:cNvSpPr txBox="1"/>
                <p:nvPr/>
              </p:nvSpPr>
              <p:spPr>
                <a:xfrm>
                  <a:off x="592671" y="1738767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AC8E19E-8D21-4913-BF00-BB4831546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71" y="1738767"/>
                  <a:ext cx="531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xmlns="" id="{A5640593-51CD-4F7D-8D07-56474E39ED94}"/>
                    </a:ext>
                  </a:extLst>
                </p:cNvPr>
                <p:cNvSpPr txBox="1"/>
                <p:nvPr/>
              </p:nvSpPr>
              <p:spPr>
                <a:xfrm>
                  <a:off x="946735" y="1018590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640593-51CD-4F7D-8D07-56474E39E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35" y="1018590"/>
                  <a:ext cx="53121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0AFDEC34-A9E3-48A1-90B0-EB162FF1AED7}"/>
                    </a:ext>
                  </a:extLst>
                </p:cNvPr>
                <p:cNvSpPr txBox="1"/>
                <p:nvPr/>
              </p:nvSpPr>
              <p:spPr>
                <a:xfrm>
                  <a:off x="858279" y="2374062"/>
                  <a:ext cx="531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FDEC34-A9E3-48A1-90B0-EB162FF1A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79" y="2374062"/>
                  <a:ext cx="5312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AED0718B-545C-4B6D-B8FE-9DE59206B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968" y="730938"/>
              <a:ext cx="0" cy="32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56DDF09-D193-4C94-AD8B-9C35FBB3EEA6}"/>
                </a:ext>
              </a:extLst>
            </p:cNvPr>
            <p:cNvSpPr/>
            <p:nvPr/>
          </p:nvSpPr>
          <p:spPr>
            <a:xfrm>
              <a:off x="1205968" y="251497"/>
              <a:ext cx="287383" cy="2161095"/>
            </a:xfrm>
            <a:custGeom>
              <a:avLst/>
              <a:gdLst>
                <a:gd name="connsiteX0" fmla="*/ 0 w 287383"/>
                <a:gd name="connsiteY0" fmla="*/ 439923 h 2129386"/>
                <a:gd name="connsiteX1" fmla="*/ 69669 w 287383"/>
                <a:gd name="connsiteY1" fmla="*/ 30620 h 2129386"/>
                <a:gd name="connsiteX2" fmla="*/ 243840 w 287383"/>
                <a:gd name="connsiteY2" fmla="*/ 265752 h 2129386"/>
                <a:gd name="connsiteX3" fmla="*/ 287383 w 287383"/>
                <a:gd name="connsiteY3" fmla="*/ 2129386 h 2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3" h="2129386">
                  <a:moveTo>
                    <a:pt x="0" y="439923"/>
                  </a:moveTo>
                  <a:cubicBezTo>
                    <a:pt x="14514" y="249785"/>
                    <a:pt x="29029" y="59648"/>
                    <a:pt x="69669" y="30620"/>
                  </a:cubicBezTo>
                  <a:cubicBezTo>
                    <a:pt x="110309" y="1592"/>
                    <a:pt x="207554" y="-84042"/>
                    <a:pt x="243840" y="265752"/>
                  </a:cubicBezTo>
                  <a:cubicBezTo>
                    <a:pt x="280126" y="615546"/>
                    <a:pt x="283754" y="1372466"/>
                    <a:pt x="287383" y="2129386"/>
                  </a:cubicBezTo>
                </a:path>
              </a:pathLst>
            </a:cu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EE2E6AE8-8D9A-439D-A86B-D1C6AE8478EA}"/>
                    </a:ext>
                  </a:extLst>
                </p:cNvPr>
                <p:cNvSpPr txBox="1"/>
                <p:nvPr/>
              </p:nvSpPr>
              <p:spPr>
                <a:xfrm>
                  <a:off x="635492" y="1030737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E2E6AE8-8D9A-439D-A86B-D1C6AE847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92" y="1030737"/>
                  <a:ext cx="53121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xmlns="" id="{E08FCFAF-B882-4E1E-B537-C1A8522DD66D}"/>
                    </a:ext>
                  </a:extLst>
                </p:cNvPr>
                <p:cNvSpPr txBox="1"/>
                <p:nvPr/>
              </p:nvSpPr>
              <p:spPr>
                <a:xfrm>
                  <a:off x="1180381" y="60743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8FCFAF-B882-4E1E-B537-C1A8522DD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381" y="60743"/>
                  <a:ext cx="53121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DDE405BF-9BDA-49D5-A483-84D13D23A7D1}"/>
                    </a:ext>
                  </a:extLst>
                </p:cNvPr>
                <p:cNvSpPr txBox="1"/>
                <p:nvPr/>
              </p:nvSpPr>
              <p:spPr>
                <a:xfrm>
                  <a:off x="1353146" y="2183065"/>
                  <a:ext cx="531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ID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DE405BF-9BDA-49D5-A483-84D13D23A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146" y="2183065"/>
                  <a:ext cx="53121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xmlns="" id="{8EFE24DF-1F44-41B5-B9CD-599B9749D6AF}"/>
                </a:ext>
              </a:extLst>
            </p:cNvPr>
            <p:cNvCxnSpPr>
              <a:cxnSpLocks/>
            </p:cNvCxnSpPr>
            <p:nvPr/>
          </p:nvCxnSpPr>
          <p:spPr>
            <a:xfrm>
              <a:off x="1173802" y="1401958"/>
              <a:ext cx="0" cy="149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xmlns="" id="{B7E70361-E574-413B-9548-0A05CC992BA8}"/>
                    </a:ext>
                  </a:extLst>
                </p:cNvPr>
                <p:cNvSpPr txBox="1"/>
                <p:nvPr/>
              </p:nvSpPr>
              <p:spPr>
                <a:xfrm>
                  <a:off x="1002770" y="1532899"/>
                  <a:ext cx="531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mg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E70361-E574-413B-9548-0A05CC992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770" y="1532899"/>
                  <a:ext cx="531216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C8790CD7-EC9D-46B8-82C4-1D4D73EA0885}"/>
                </a:ext>
              </a:extLst>
            </p:cNvPr>
            <p:cNvSpPr txBox="1"/>
            <p:nvPr/>
          </p:nvSpPr>
          <p:spPr>
            <a:xfrm>
              <a:off x="131312" y="196784"/>
              <a:ext cx="1171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dirty="0"/>
                <a:t>Benda 3</a:t>
              </a:r>
              <a:endParaRPr lang="en-ID" sz="1400" b="1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70C0E49-EF21-41B1-8F23-85EBF3D2A883}"/>
              </a:ext>
            </a:extLst>
          </p:cNvPr>
          <p:cNvSpPr txBox="1"/>
          <p:nvPr/>
        </p:nvSpPr>
        <p:spPr>
          <a:xfrm>
            <a:off x="272098" y="2823878"/>
            <a:ext cx="4196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Dari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ketiga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tersebut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ternyata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menghasilkan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usaha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sama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meskipun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lintasan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berbeda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. Hal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ini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erjadi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karena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pada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tersebut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bekerja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adalah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45F5831-376A-4AA8-83B0-2B71953FAB83}"/>
              </a:ext>
            </a:extLst>
          </p:cNvPr>
          <p:cNvSpPr txBox="1"/>
          <p:nvPr/>
        </p:nvSpPr>
        <p:spPr>
          <a:xfrm>
            <a:off x="272098" y="4069787"/>
            <a:ext cx="459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Jadi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adalah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menghasilkan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kerja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tidak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bergantung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pada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lintasan</a:t>
            </a:r>
            <a:endParaRPr lang="en-ID" sz="1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2988227-5099-45A3-AD44-ECF0997E9ADE}"/>
              </a:ext>
            </a:extLst>
          </p:cNvPr>
          <p:cNvSpPr txBox="1"/>
          <p:nvPr/>
        </p:nvSpPr>
        <p:spPr>
          <a:xfrm>
            <a:off x="366079" y="4886560"/>
            <a:ext cx="3654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4125" indent="-1254125"/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Contoh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gaya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konservatif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:</a:t>
            </a:r>
          </a:p>
          <a:p>
            <a:pPr marL="539750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Gaya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Gravitasi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, Gaya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</a:rPr>
              <a:t>Pegas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, Gaya Coulomb, Gaya Magnet 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92C0973B-8B44-4ADA-A793-A95C185A04AB}"/>
                  </a:ext>
                </a:extLst>
              </p:cNvPr>
              <p:cNvSpPr txBox="1"/>
              <p:nvPr/>
            </p:nvSpPr>
            <p:spPr>
              <a:xfrm>
                <a:off x="5036897" y="478830"/>
                <a:ext cx="379940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gaya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konservatif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Fk</m:t>
                          </m:r>
                        </m:e>
                      </m:d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Gradien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EP</m:t>
                      </m:r>
                      <m:r>
                        <a:rPr lang="en-US" sz="140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2C0973B-8B44-4ADA-A793-A95C185A0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897" y="478830"/>
                <a:ext cx="3799408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9670196F-8BCB-44BD-941B-A4E5FAAF3534}"/>
                  </a:ext>
                </a:extLst>
              </p:cNvPr>
              <p:cNvSpPr txBox="1"/>
              <p:nvPr/>
            </p:nvSpPr>
            <p:spPr>
              <a:xfrm>
                <a:off x="5310802" y="926599"/>
                <a:ext cx="1432442" cy="497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1400" baseline="-25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1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70196F-8BCB-44BD-941B-A4E5FAAF3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802" y="926599"/>
                <a:ext cx="1432442" cy="497124"/>
              </a:xfrm>
              <a:prstGeom prst="rect">
                <a:avLst/>
              </a:prstGeom>
              <a:blipFill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729229EA-8186-451A-9FEF-E28EFC1B4F79}"/>
                  </a:ext>
                </a:extLst>
              </p:cNvPr>
              <p:cNvSpPr txBox="1"/>
              <p:nvPr/>
            </p:nvSpPr>
            <p:spPr>
              <a:xfrm>
                <a:off x="5258057" y="1448718"/>
                <a:ext cx="16102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sz="14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1400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29229EA-8186-451A-9FEF-E28EFC1B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057" y="1448718"/>
                <a:ext cx="161020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00131082-6AA1-456D-B247-7FC36F687082}"/>
                  </a:ext>
                </a:extLst>
              </p:cNvPr>
              <p:cNvSpPr txBox="1"/>
              <p:nvPr/>
            </p:nvSpPr>
            <p:spPr>
              <a:xfrm>
                <a:off x="5286369" y="2136138"/>
                <a:ext cx="1610202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1400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D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0131082-6AA1-456D-B247-7FC36F68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69" y="2136138"/>
                <a:ext cx="161020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6A053F7-16E3-4B76-809A-4FFB3CF369A0}"/>
              </a:ext>
            </a:extLst>
          </p:cNvPr>
          <p:cNvSpPr txBox="1"/>
          <p:nvPr/>
        </p:nvSpPr>
        <p:spPr>
          <a:xfrm>
            <a:off x="5211950" y="2803956"/>
            <a:ext cx="130771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Contoh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310AD2F6-1F85-4D0E-BB97-7D14391FF757}"/>
              </a:ext>
            </a:extLst>
          </p:cNvPr>
          <p:cNvSpPr txBox="1"/>
          <p:nvPr/>
        </p:nvSpPr>
        <p:spPr>
          <a:xfrm>
            <a:off x="5211950" y="3173288"/>
            <a:ext cx="393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Usaha pada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1,2,dan 3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dapat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juga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kita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hitung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cara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9EEED942-65A8-4E67-A890-D3B257EB6EBC}"/>
                  </a:ext>
                </a:extLst>
              </p:cNvPr>
              <p:cNvSpPr txBox="1"/>
              <p:nvPr/>
            </p:nvSpPr>
            <p:spPr>
              <a:xfrm>
                <a:off x="5434383" y="4179051"/>
                <a:ext cx="23162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1600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D" sz="1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EEED942-65A8-4E67-A890-D3B257EB6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83" y="4179051"/>
                <a:ext cx="231624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923F6DF-8AFB-4C51-8106-B5CD9E3E0E91}"/>
              </a:ext>
            </a:extLst>
          </p:cNvPr>
          <p:cNvSpPr txBox="1"/>
          <p:nvPr/>
        </p:nvSpPr>
        <p:spPr>
          <a:xfrm>
            <a:off x="5286370" y="3721845"/>
            <a:ext cx="393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Misal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kita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ambil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benda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3</a:t>
            </a:r>
            <a:endParaRPr kumimoji="0" lang="en-ID" sz="1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0D4AB3A8-F246-45BD-99C2-348321A99895}"/>
                  </a:ext>
                </a:extLst>
              </p:cNvPr>
              <p:cNvSpPr txBox="1"/>
              <p:nvPr/>
            </p:nvSpPr>
            <p:spPr>
              <a:xfrm>
                <a:off x="5338779" y="4531452"/>
                <a:ext cx="23162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b="0" i="1" baseline="-25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baseline="-250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𝐸𝑃𝐴</m:t>
                          </m:r>
                        </m:e>
                      </m:d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D4AB3A8-F246-45BD-99C2-348321A9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79" y="4531452"/>
                <a:ext cx="231624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FAB57C09-6BDD-4F95-95AE-06456E103F9F}"/>
                  </a:ext>
                </a:extLst>
              </p:cNvPr>
              <p:cNvSpPr txBox="1"/>
              <p:nvPr/>
            </p:nvSpPr>
            <p:spPr>
              <a:xfrm>
                <a:off x="5312914" y="4975537"/>
                <a:ext cx="23162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b="0" i="1" baseline="-25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mgh</m:t>
                          </m:r>
                        </m:e>
                      </m:d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B57C09-6BDD-4F95-95AE-06456E10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14" y="4975537"/>
                <a:ext cx="2316245" cy="338554"/>
              </a:xfrm>
              <a:prstGeom prst="rect">
                <a:avLst/>
              </a:prstGeom>
              <a:blipFill>
                <a:blip r:embed="rId2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id="{EFAEBA0D-1C06-4F96-ADE0-EDD37F235D86}"/>
                  </a:ext>
                </a:extLst>
              </p:cNvPr>
              <p:cNvSpPr txBox="1"/>
              <p:nvPr/>
            </p:nvSpPr>
            <p:spPr>
              <a:xfrm>
                <a:off x="5093908" y="5435163"/>
                <a:ext cx="19951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b="0" i="1" baseline="-25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mgh</m:t>
                      </m:r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FAEBA0D-1C06-4F96-ADE0-EDD37F235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908" y="5435163"/>
                <a:ext cx="1995125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CA77440F-6953-4945-B1A5-08F15429F6F1}"/>
              </a:ext>
            </a:extLst>
          </p:cNvPr>
          <p:cNvGrpSpPr/>
          <p:nvPr/>
        </p:nvGrpSpPr>
        <p:grpSpPr>
          <a:xfrm>
            <a:off x="0" y="6435707"/>
            <a:ext cx="9176077" cy="422293"/>
            <a:chOff x="0" y="6435707"/>
            <a:chExt cx="9176077" cy="4222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E2988EC4-EE5F-44E0-9005-E3B5FAD69ABD}"/>
                </a:ext>
              </a:extLst>
            </p:cNvPr>
            <p:cNvSpPr/>
            <p:nvPr/>
          </p:nvSpPr>
          <p:spPr>
            <a:xfrm>
              <a:off x="0" y="6435707"/>
              <a:ext cx="9144000" cy="42229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2">
              <a:extLst>
                <a:ext uri="{FF2B5EF4-FFF2-40B4-BE49-F238E27FC236}">
                  <a16:creationId xmlns:a16="http://schemas.microsoft.com/office/drawing/2014/main" xmlns="" id="{EB046F06-8720-4BA7-8E0F-0EBA59E95F9E}"/>
                </a:ext>
              </a:extLst>
            </p:cNvPr>
            <p:cNvSpPr txBox="1"/>
            <p:nvPr/>
          </p:nvSpPr>
          <p:spPr>
            <a:xfrm>
              <a:off x="868181" y="6472778"/>
              <a:ext cx="391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www.its.ac.id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DE4A2821-A97F-4FB1-9E75-C1079F733BF7}"/>
                </a:ext>
              </a:extLst>
            </p:cNvPr>
            <p:cNvGrpSpPr/>
            <p:nvPr/>
          </p:nvGrpSpPr>
          <p:grpSpPr>
            <a:xfrm>
              <a:off x="343482" y="6589488"/>
              <a:ext cx="276847" cy="99072"/>
              <a:chOff x="258233" y="6589488"/>
              <a:chExt cx="276847" cy="9907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1157BACE-A96D-4D20-814D-E22B1F6FF27F}"/>
                  </a:ext>
                </a:extLst>
              </p:cNvPr>
              <p:cNvSpPr/>
              <p:nvPr/>
            </p:nvSpPr>
            <p:spPr>
              <a:xfrm>
                <a:off x="258233" y="6589488"/>
                <a:ext cx="106347" cy="99072"/>
              </a:xfrm>
              <a:prstGeom prst="ellipse">
                <a:avLst/>
              </a:prstGeom>
              <a:solidFill>
                <a:srgbClr val="F5A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D1B3F5B5-EAE5-4622-A3AC-F6667CB61E40}"/>
                  </a:ext>
                </a:extLst>
              </p:cNvPr>
              <p:cNvSpPr/>
              <p:nvPr/>
            </p:nvSpPr>
            <p:spPr>
              <a:xfrm>
                <a:off x="428733" y="6589488"/>
                <a:ext cx="106347" cy="99072"/>
              </a:xfrm>
              <a:prstGeom prst="ellipse">
                <a:avLst/>
              </a:prstGeom>
              <a:solidFill>
                <a:srgbClr val="FFC4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xmlns="" id="{C496CA4A-E866-46A1-86F6-1E30F3EED077}"/>
                </a:ext>
              </a:extLst>
            </p:cNvPr>
            <p:cNvSpPr txBox="1"/>
            <p:nvPr/>
          </p:nvSpPr>
          <p:spPr>
            <a:xfrm>
              <a:off x="2539251" y="6503560"/>
              <a:ext cx="6636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INSTITUT TEKNOLOGI SEPULUH NOPEMBER, Surabaya - Indonesia</a:t>
              </a:r>
              <a:endParaRPr lang="id-ID" sz="14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Ink 4"/>
              <p14:cNvContentPartPr/>
              <p14:nvPr/>
            </p14:nvContentPartPr>
            <p14:xfrm>
              <a:off x="3322080" y="1822680"/>
              <a:ext cx="4017600" cy="3920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7760" y="1818360"/>
                <a:ext cx="4025520" cy="39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0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69" grpId="0"/>
      <p:bldP spid="71" grpId="0"/>
      <p:bldP spid="73" grpId="0"/>
      <p:bldP spid="77" grpId="0"/>
      <p:bldP spid="79" grpId="0" animBg="1"/>
      <p:bldP spid="82" grpId="0"/>
      <p:bldP spid="84" grpId="0"/>
      <p:bldP spid="86" grpId="0"/>
      <p:bldP spid="88" grpId="0"/>
      <p:bldP spid="90" grpId="0" animBg="1"/>
      <p:bldP spid="92" grpId="0"/>
      <p:bldP spid="94" grpId="0"/>
      <p:bldP spid="96" grpId="0"/>
      <p:bldP spid="98" grpId="0"/>
      <p:bldP spid="100" grpId="0"/>
      <p:bldP spid="102" grpId="0"/>
      <p:bldP spid="10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3215</TotalTime>
  <Words>1751</Words>
  <Application>Microsoft Office PowerPoint</Application>
  <PresentationFormat>On-screen Show (4:3)</PresentationFormat>
  <Paragraphs>357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Cambria Math</vt:lpstr>
      <vt:lpstr>Myriad Arabic</vt:lpstr>
      <vt:lpstr>Myriad Pro</vt:lpstr>
      <vt:lpstr>Raleway SemiBold</vt:lpstr>
      <vt:lpstr>Times New Roman</vt:lpstr>
      <vt:lpstr>Wingdings</vt:lpstr>
      <vt:lpstr>Office Theme</vt:lpstr>
      <vt:lpstr>Microsoft Equation 3.0</vt:lpstr>
      <vt:lpstr>PowerPoint Presentation</vt:lpstr>
      <vt:lpstr>BAB IV KERJA DAN ENERGI</vt:lpstr>
      <vt:lpstr>KERJA GAYA KONSTAN</vt:lpstr>
      <vt:lpstr>PowerPoint Presentation</vt:lpstr>
      <vt:lpstr>Usaha oleh Gaya yang Berubah</vt:lpstr>
      <vt:lpstr>Usaha dan Energi Kinetik</vt:lpstr>
      <vt:lpstr>Usaha dan Energi Potensial</vt:lpstr>
      <vt:lpstr>Usaha oleh Gaya Konservatif</vt:lpstr>
      <vt:lpstr>PowerPoint Presentation</vt:lpstr>
      <vt:lpstr>Usaha oleh Gaya Non Konservatif</vt:lpstr>
      <vt:lpstr>PowerPoint Presentation</vt:lpstr>
      <vt:lpstr>Energi Potensial Pegas (EP’)</vt:lpstr>
      <vt:lpstr>PowerPoint Presentation</vt:lpstr>
      <vt:lpstr>PowerPoint Presentation</vt:lpstr>
      <vt:lpstr>PowerPoint Presentation</vt:lpstr>
      <vt:lpstr>Daya(P)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Karakteristik benda di sekitar</dc:title>
  <dc:creator>LENOVO</dc:creator>
  <cp:lastModifiedBy>IIM FATIMAH</cp:lastModifiedBy>
  <cp:revision>111</cp:revision>
  <dcterms:created xsi:type="dcterms:W3CDTF">2019-10-24T14:02:20Z</dcterms:created>
  <dcterms:modified xsi:type="dcterms:W3CDTF">2023-10-04T05:54:49Z</dcterms:modified>
</cp:coreProperties>
</file>